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5" r:id="rId10"/>
    <p:sldId id="267" r:id="rId11"/>
    <p:sldId id="269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13E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0135A-D022-4EFB-A401-322F7D1A590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A623212E-A4D3-42D6-A3EF-AB118BDAB80D}">
      <dgm:prSet/>
      <dgm:spPr/>
      <dgm:t>
        <a:bodyPr/>
        <a:lstStyle/>
        <a:p>
          <a:pPr algn="ctr" rtl="0"/>
          <a:r>
            <a:rPr lang="nl-NL" dirty="0" smtClean="0"/>
            <a:t>Thema Leven</a:t>
          </a:r>
          <a:endParaRPr lang="nl-NL" dirty="0"/>
        </a:p>
      </dgm:t>
    </dgm:pt>
    <dgm:pt modelId="{845161A4-3C90-4CFC-954D-F400B537E871}" type="parTrans" cxnId="{2DEF25FB-2FD5-4CE6-BCE7-7CCD36AE04E2}">
      <dgm:prSet/>
      <dgm:spPr/>
      <dgm:t>
        <a:bodyPr/>
        <a:lstStyle/>
        <a:p>
          <a:endParaRPr lang="nl-NL"/>
        </a:p>
      </dgm:t>
    </dgm:pt>
    <dgm:pt modelId="{704CC8BA-294F-403F-B1EA-2C393E56F657}" type="sibTrans" cxnId="{2DEF25FB-2FD5-4CE6-BCE7-7CCD36AE04E2}">
      <dgm:prSet/>
      <dgm:spPr/>
      <dgm:t>
        <a:bodyPr/>
        <a:lstStyle/>
        <a:p>
          <a:endParaRPr lang="nl-NL"/>
        </a:p>
      </dgm:t>
    </dgm:pt>
    <dgm:pt modelId="{B65EA1BC-8100-49FF-9BA9-69D5D44F468E}" type="pres">
      <dgm:prSet presAssocID="{A160135A-D022-4EFB-A401-322F7D1A59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4B761BC-F565-40DB-9FD3-37943E22F752}" type="pres">
      <dgm:prSet presAssocID="{A623212E-A4D3-42D6-A3EF-AB118BDAB80D}" presName="parentText" presStyleLbl="node1" presStyleIdx="0" presStyleCnt="1" custLinFactNeighborX="1446" custLinFactNeighborY="-4453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D3F95A8-88CD-4D5D-9420-A6BDB542B2E2}" type="presOf" srcId="{A623212E-A4D3-42D6-A3EF-AB118BDAB80D}" destId="{34B761BC-F565-40DB-9FD3-37943E22F752}" srcOrd="0" destOrd="0" presId="urn:microsoft.com/office/officeart/2005/8/layout/vList2"/>
    <dgm:cxn modelId="{A7A95D39-279E-4A35-8615-774E703B43C5}" type="presOf" srcId="{A160135A-D022-4EFB-A401-322F7D1A590F}" destId="{B65EA1BC-8100-49FF-9BA9-69D5D44F468E}" srcOrd="0" destOrd="0" presId="urn:microsoft.com/office/officeart/2005/8/layout/vList2"/>
    <dgm:cxn modelId="{2DEF25FB-2FD5-4CE6-BCE7-7CCD36AE04E2}" srcId="{A160135A-D022-4EFB-A401-322F7D1A590F}" destId="{A623212E-A4D3-42D6-A3EF-AB118BDAB80D}" srcOrd="0" destOrd="0" parTransId="{845161A4-3C90-4CFC-954D-F400B537E871}" sibTransId="{704CC8BA-294F-403F-B1EA-2C393E56F657}"/>
    <dgm:cxn modelId="{5844C90A-5EAA-49BD-8A52-7D704B8B0DF0}" type="presParOf" srcId="{B65EA1BC-8100-49FF-9BA9-69D5D44F468E}" destId="{34B761BC-F565-40DB-9FD3-37943E22F7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DA10FD-BD3A-4601-B825-B687FA9083D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93011CE-8333-400D-8976-2D5CB31E5E07}">
      <dgm:prSet/>
      <dgm:spPr/>
      <dgm:t>
        <a:bodyPr/>
        <a:lstStyle/>
        <a:p>
          <a:pPr algn="ctr" rtl="0"/>
          <a:r>
            <a:rPr lang="nl-NL" dirty="0" smtClean="0"/>
            <a:t>In leven blijven = recyclen</a:t>
          </a:r>
          <a:endParaRPr lang="nl-NL" dirty="0"/>
        </a:p>
      </dgm:t>
    </dgm:pt>
    <dgm:pt modelId="{66C77E01-C741-4EE6-A02F-F4F158A19D46}" type="parTrans" cxnId="{804A64C9-3385-4835-A1EE-B63210203120}">
      <dgm:prSet/>
      <dgm:spPr/>
      <dgm:t>
        <a:bodyPr/>
        <a:lstStyle/>
        <a:p>
          <a:endParaRPr lang="nl-NL"/>
        </a:p>
      </dgm:t>
    </dgm:pt>
    <dgm:pt modelId="{67151F20-A637-4A3C-A8E4-5E56655541FF}" type="sibTrans" cxnId="{804A64C9-3385-4835-A1EE-B63210203120}">
      <dgm:prSet/>
      <dgm:spPr/>
      <dgm:t>
        <a:bodyPr/>
        <a:lstStyle/>
        <a:p>
          <a:endParaRPr lang="nl-NL"/>
        </a:p>
      </dgm:t>
    </dgm:pt>
    <dgm:pt modelId="{AE3B350E-A8D7-404D-A8F1-660726EBB4CA}" type="pres">
      <dgm:prSet presAssocID="{06DA10FD-BD3A-4601-B825-B687FA9083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75DF5C7-CEA5-4A68-ABD7-E0FFB57C4993}" type="pres">
      <dgm:prSet presAssocID="{493011CE-8333-400D-8976-2D5CB31E5E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04A64C9-3385-4835-A1EE-B63210203120}" srcId="{06DA10FD-BD3A-4601-B825-B687FA9083D0}" destId="{493011CE-8333-400D-8976-2D5CB31E5E07}" srcOrd="0" destOrd="0" parTransId="{66C77E01-C741-4EE6-A02F-F4F158A19D46}" sibTransId="{67151F20-A637-4A3C-A8E4-5E56655541FF}"/>
    <dgm:cxn modelId="{48B4F360-585C-4435-A50F-32BD588F40E6}" type="presOf" srcId="{493011CE-8333-400D-8976-2D5CB31E5E07}" destId="{975DF5C7-CEA5-4A68-ABD7-E0FFB57C4993}" srcOrd="0" destOrd="0" presId="urn:microsoft.com/office/officeart/2005/8/layout/vList2"/>
    <dgm:cxn modelId="{EB675DC2-4602-4C00-86BE-1BC346E79D4D}" type="presOf" srcId="{06DA10FD-BD3A-4601-B825-B687FA9083D0}" destId="{AE3B350E-A8D7-404D-A8F1-660726EBB4CA}" srcOrd="0" destOrd="0" presId="urn:microsoft.com/office/officeart/2005/8/layout/vList2"/>
    <dgm:cxn modelId="{86DF621F-D33C-4E8F-847E-B52CB85FF3B3}" type="presParOf" srcId="{AE3B350E-A8D7-404D-A8F1-660726EBB4CA}" destId="{975DF5C7-CEA5-4A68-ABD7-E0FFB57C49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4A6269-BEDB-4BE8-87CB-2770E4A826F3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31BF8F0A-DD61-4AAA-A5BC-6EBE5179B4AD}">
      <dgm:prSet custT="1"/>
      <dgm:spPr/>
      <dgm:t>
        <a:bodyPr/>
        <a:lstStyle/>
        <a:p>
          <a:pPr rtl="0"/>
          <a:r>
            <a:rPr lang="nl-NL" sz="2000" b="1" dirty="0" smtClean="0"/>
            <a:t>Het lichaam is continu aan het afbreken, opbouwen en vervangen van onderdelen</a:t>
          </a:r>
          <a:endParaRPr lang="nl-NL" sz="2000" b="1" dirty="0"/>
        </a:p>
      </dgm:t>
    </dgm:pt>
    <dgm:pt modelId="{7A228395-EF15-49AC-8084-4F47BC5FE445}" type="parTrans" cxnId="{B292032E-8D6B-4B20-95A5-4CF9CB47FE53}">
      <dgm:prSet/>
      <dgm:spPr/>
      <dgm:t>
        <a:bodyPr/>
        <a:lstStyle/>
        <a:p>
          <a:endParaRPr lang="nl-NL"/>
        </a:p>
      </dgm:t>
    </dgm:pt>
    <dgm:pt modelId="{42E283CE-0C93-4D41-8A96-393970699161}" type="sibTrans" cxnId="{B292032E-8D6B-4B20-95A5-4CF9CB47FE53}">
      <dgm:prSet/>
      <dgm:spPr/>
      <dgm:t>
        <a:bodyPr/>
        <a:lstStyle/>
        <a:p>
          <a:endParaRPr lang="nl-NL"/>
        </a:p>
      </dgm:t>
    </dgm:pt>
    <dgm:pt modelId="{C436FF92-C09B-426B-8CDC-DCEA9F967ADF}">
      <dgm:prSet custT="1"/>
      <dgm:spPr/>
      <dgm:t>
        <a:bodyPr/>
        <a:lstStyle/>
        <a:p>
          <a:pPr rtl="0"/>
          <a:r>
            <a:rPr lang="nl-NL" sz="2000" b="1" dirty="0" smtClean="0"/>
            <a:t>Na 7 jaar zijn alle stoffen + cellen+ weefsels vervangen</a:t>
          </a:r>
          <a:r>
            <a:rPr lang="nl-NL" sz="2100" dirty="0" smtClean="0"/>
            <a:t>.</a:t>
          </a:r>
          <a:endParaRPr lang="nl-NL" sz="2100" dirty="0"/>
        </a:p>
      </dgm:t>
    </dgm:pt>
    <dgm:pt modelId="{4702959D-5F96-44DA-8996-479D895D1537}" type="parTrans" cxnId="{93BE958A-E34C-446B-983C-892F8F7B9408}">
      <dgm:prSet/>
      <dgm:spPr/>
      <dgm:t>
        <a:bodyPr/>
        <a:lstStyle/>
        <a:p>
          <a:endParaRPr lang="nl-NL"/>
        </a:p>
      </dgm:t>
    </dgm:pt>
    <dgm:pt modelId="{D4F42C73-E72F-4ECE-BF4D-E2E73864222C}" type="sibTrans" cxnId="{93BE958A-E34C-446B-983C-892F8F7B9408}">
      <dgm:prSet/>
      <dgm:spPr/>
      <dgm:t>
        <a:bodyPr/>
        <a:lstStyle/>
        <a:p>
          <a:endParaRPr lang="nl-NL"/>
        </a:p>
      </dgm:t>
    </dgm:pt>
    <dgm:pt modelId="{F3A648DF-DE8D-4F6E-841F-CA87CC9AF7F3}">
      <dgm:prSet custT="1"/>
      <dgm:spPr/>
      <dgm:t>
        <a:bodyPr/>
        <a:lstStyle/>
        <a:p>
          <a:pPr rtl="0"/>
          <a:r>
            <a:rPr lang="nl-NL" sz="2000" b="1" dirty="0" smtClean="0"/>
            <a:t>Jij bent nu al lang niet meer het lichaam van 10 jaar geleden!</a:t>
          </a:r>
          <a:endParaRPr lang="nl-NL" sz="2000" b="1" dirty="0"/>
        </a:p>
      </dgm:t>
    </dgm:pt>
    <dgm:pt modelId="{F4910314-1C57-4819-AD8F-429AA19D216C}" type="parTrans" cxnId="{4DF6A1E9-1496-4D51-821D-5C9FC6AD2DC2}">
      <dgm:prSet/>
      <dgm:spPr/>
      <dgm:t>
        <a:bodyPr/>
        <a:lstStyle/>
        <a:p>
          <a:endParaRPr lang="nl-NL"/>
        </a:p>
      </dgm:t>
    </dgm:pt>
    <dgm:pt modelId="{CF1F8A9E-7412-41F5-9B50-B57D7081E415}" type="sibTrans" cxnId="{4DF6A1E9-1496-4D51-821D-5C9FC6AD2DC2}">
      <dgm:prSet/>
      <dgm:spPr/>
      <dgm:t>
        <a:bodyPr/>
        <a:lstStyle/>
        <a:p>
          <a:endParaRPr lang="nl-NL"/>
        </a:p>
      </dgm:t>
    </dgm:pt>
    <dgm:pt modelId="{37D465ED-635B-415C-9D16-FD2F78E023E9}">
      <dgm:prSet custT="1"/>
      <dgm:spPr/>
      <dgm:t>
        <a:bodyPr/>
        <a:lstStyle/>
        <a:p>
          <a:pPr rtl="0"/>
          <a:r>
            <a:rPr lang="nl-NL" sz="2000" b="1" dirty="0" smtClean="0"/>
            <a:t>Stoffen die je voor die opbouw nodig hebt, moeten dus gezond zijn……..</a:t>
          </a:r>
          <a:endParaRPr lang="nl-NL" sz="2000" b="1" dirty="0"/>
        </a:p>
      </dgm:t>
    </dgm:pt>
    <dgm:pt modelId="{FBE8201A-2DC8-4B32-8F2A-CAE0C15B92CD}" type="parTrans" cxnId="{51AC52F4-755E-4A10-82DC-9CA61A2B7EED}">
      <dgm:prSet/>
      <dgm:spPr/>
      <dgm:t>
        <a:bodyPr/>
        <a:lstStyle/>
        <a:p>
          <a:endParaRPr lang="nl-NL"/>
        </a:p>
      </dgm:t>
    </dgm:pt>
    <dgm:pt modelId="{AD9061F6-7416-43C3-BA32-66602445BD42}" type="sibTrans" cxnId="{51AC52F4-755E-4A10-82DC-9CA61A2B7EED}">
      <dgm:prSet/>
      <dgm:spPr/>
      <dgm:t>
        <a:bodyPr/>
        <a:lstStyle/>
        <a:p>
          <a:endParaRPr lang="nl-NL"/>
        </a:p>
      </dgm:t>
    </dgm:pt>
    <dgm:pt modelId="{215E5574-959A-405D-A8B7-D8DA69B741C0}" type="pres">
      <dgm:prSet presAssocID="{954A6269-BEDB-4BE8-87CB-2770E4A826F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4B850F5-4B29-49F5-90CD-F1BDFF74071B}" type="pres">
      <dgm:prSet presAssocID="{954A6269-BEDB-4BE8-87CB-2770E4A826F3}" presName="arrow" presStyleLbl="bgShp" presStyleIdx="0" presStyleCnt="1"/>
      <dgm:spPr/>
    </dgm:pt>
    <dgm:pt modelId="{24BEBAE8-2002-4398-8E79-B14B4AF88BB9}" type="pres">
      <dgm:prSet presAssocID="{954A6269-BEDB-4BE8-87CB-2770E4A826F3}" presName="linearProcess" presStyleCnt="0"/>
      <dgm:spPr/>
    </dgm:pt>
    <dgm:pt modelId="{0A1CF1C1-DA05-4014-8077-BCB2DF3318F3}" type="pres">
      <dgm:prSet presAssocID="{31BF8F0A-DD61-4AAA-A5BC-6EBE5179B4A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E4BEA0-B4AB-416E-8F23-FDB1A148E3F0}" type="pres">
      <dgm:prSet presAssocID="{42E283CE-0C93-4D41-8A96-393970699161}" presName="sibTrans" presStyleCnt="0"/>
      <dgm:spPr/>
    </dgm:pt>
    <dgm:pt modelId="{8C3B963D-8623-4005-A6D5-F6CE73134791}" type="pres">
      <dgm:prSet presAssocID="{C436FF92-C09B-426B-8CDC-DCEA9F967ADF}" presName="textNode" presStyleLbl="node1" presStyleIdx="1" presStyleCnt="4" custLinFactNeighborX="-3673" custLinFactNeighborY="17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2468069-5381-4A40-8E8B-80747EC87B6F}" type="pres">
      <dgm:prSet presAssocID="{D4F42C73-E72F-4ECE-BF4D-E2E73864222C}" presName="sibTrans" presStyleCnt="0"/>
      <dgm:spPr/>
    </dgm:pt>
    <dgm:pt modelId="{AEA68474-F881-47B9-8CEA-5EA390C651AF}" type="pres">
      <dgm:prSet presAssocID="{F3A648DF-DE8D-4F6E-841F-CA87CC9AF7F3}" presName="textNode" presStyleLbl="node1" presStyleIdx="2" presStyleCnt="4" custLinFactNeighborX="12254" custLinFactNeighborY="-95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78EFC07-27F5-4F4E-BF41-63C0AFE8799D}" type="pres">
      <dgm:prSet presAssocID="{CF1F8A9E-7412-41F5-9B50-B57D7081E415}" presName="sibTrans" presStyleCnt="0"/>
      <dgm:spPr/>
    </dgm:pt>
    <dgm:pt modelId="{19FA3F1D-C4AC-423F-9866-01C214698E66}" type="pres">
      <dgm:prSet presAssocID="{37D465ED-635B-415C-9D16-FD2F78E023E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292032E-8D6B-4B20-95A5-4CF9CB47FE53}" srcId="{954A6269-BEDB-4BE8-87CB-2770E4A826F3}" destId="{31BF8F0A-DD61-4AAA-A5BC-6EBE5179B4AD}" srcOrd="0" destOrd="0" parTransId="{7A228395-EF15-49AC-8084-4F47BC5FE445}" sibTransId="{42E283CE-0C93-4D41-8A96-393970699161}"/>
    <dgm:cxn modelId="{52CBAD7C-CCFC-476A-9B4C-4D8F9F108511}" type="presOf" srcId="{31BF8F0A-DD61-4AAA-A5BC-6EBE5179B4AD}" destId="{0A1CF1C1-DA05-4014-8077-BCB2DF3318F3}" srcOrd="0" destOrd="0" presId="urn:microsoft.com/office/officeart/2005/8/layout/hProcess9"/>
    <dgm:cxn modelId="{4DF6A1E9-1496-4D51-821D-5C9FC6AD2DC2}" srcId="{954A6269-BEDB-4BE8-87CB-2770E4A826F3}" destId="{F3A648DF-DE8D-4F6E-841F-CA87CC9AF7F3}" srcOrd="2" destOrd="0" parTransId="{F4910314-1C57-4819-AD8F-429AA19D216C}" sibTransId="{CF1F8A9E-7412-41F5-9B50-B57D7081E415}"/>
    <dgm:cxn modelId="{89FE9B70-B67D-4B05-9F38-9F2BBE4E95C5}" type="presOf" srcId="{F3A648DF-DE8D-4F6E-841F-CA87CC9AF7F3}" destId="{AEA68474-F881-47B9-8CEA-5EA390C651AF}" srcOrd="0" destOrd="0" presId="urn:microsoft.com/office/officeart/2005/8/layout/hProcess9"/>
    <dgm:cxn modelId="{C89AA65D-6F9A-4BC4-ACE2-571D5C83D5DE}" type="presOf" srcId="{C436FF92-C09B-426B-8CDC-DCEA9F967ADF}" destId="{8C3B963D-8623-4005-A6D5-F6CE73134791}" srcOrd="0" destOrd="0" presId="urn:microsoft.com/office/officeart/2005/8/layout/hProcess9"/>
    <dgm:cxn modelId="{248960AB-2E08-42EF-9334-9565D69513A1}" type="presOf" srcId="{954A6269-BEDB-4BE8-87CB-2770E4A826F3}" destId="{215E5574-959A-405D-A8B7-D8DA69B741C0}" srcOrd="0" destOrd="0" presId="urn:microsoft.com/office/officeart/2005/8/layout/hProcess9"/>
    <dgm:cxn modelId="{93BE958A-E34C-446B-983C-892F8F7B9408}" srcId="{954A6269-BEDB-4BE8-87CB-2770E4A826F3}" destId="{C436FF92-C09B-426B-8CDC-DCEA9F967ADF}" srcOrd="1" destOrd="0" parTransId="{4702959D-5F96-44DA-8996-479D895D1537}" sibTransId="{D4F42C73-E72F-4ECE-BF4D-E2E73864222C}"/>
    <dgm:cxn modelId="{278FDE7F-B0E9-4E9E-B695-298800F60A08}" type="presOf" srcId="{37D465ED-635B-415C-9D16-FD2F78E023E9}" destId="{19FA3F1D-C4AC-423F-9866-01C214698E66}" srcOrd="0" destOrd="0" presId="urn:microsoft.com/office/officeart/2005/8/layout/hProcess9"/>
    <dgm:cxn modelId="{51AC52F4-755E-4A10-82DC-9CA61A2B7EED}" srcId="{954A6269-BEDB-4BE8-87CB-2770E4A826F3}" destId="{37D465ED-635B-415C-9D16-FD2F78E023E9}" srcOrd="3" destOrd="0" parTransId="{FBE8201A-2DC8-4B32-8F2A-CAE0C15B92CD}" sibTransId="{AD9061F6-7416-43C3-BA32-66602445BD42}"/>
    <dgm:cxn modelId="{C356E28C-67CE-4B35-852E-2AFD16353A18}" type="presParOf" srcId="{215E5574-959A-405D-A8B7-D8DA69B741C0}" destId="{B4B850F5-4B29-49F5-90CD-F1BDFF74071B}" srcOrd="0" destOrd="0" presId="urn:microsoft.com/office/officeart/2005/8/layout/hProcess9"/>
    <dgm:cxn modelId="{6208887A-38E4-410A-B1A0-C5472BA76B5C}" type="presParOf" srcId="{215E5574-959A-405D-A8B7-D8DA69B741C0}" destId="{24BEBAE8-2002-4398-8E79-B14B4AF88BB9}" srcOrd="1" destOrd="0" presId="urn:microsoft.com/office/officeart/2005/8/layout/hProcess9"/>
    <dgm:cxn modelId="{D26D5265-28B5-4979-B266-1F5188494AE7}" type="presParOf" srcId="{24BEBAE8-2002-4398-8E79-B14B4AF88BB9}" destId="{0A1CF1C1-DA05-4014-8077-BCB2DF3318F3}" srcOrd="0" destOrd="0" presId="urn:microsoft.com/office/officeart/2005/8/layout/hProcess9"/>
    <dgm:cxn modelId="{364D67DF-B2EB-41E4-9B08-874C4EFBB7CA}" type="presParOf" srcId="{24BEBAE8-2002-4398-8E79-B14B4AF88BB9}" destId="{4FE4BEA0-B4AB-416E-8F23-FDB1A148E3F0}" srcOrd="1" destOrd="0" presId="urn:microsoft.com/office/officeart/2005/8/layout/hProcess9"/>
    <dgm:cxn modelId="{B9D6C355-B394-4FA4-B3E6-E53B7FEB6163}" type="presParOf" srcId="{24BEBAE8-2002-4398-8E79-B14B4AF88BB9}" destId="{8C3B963D-8623-4005-A6D5-F6CE73134791}" srcOrd="2" destOrd="0" presId="urn:microsoft.com/office/officeart/2005/8/layout/hProcess9"/>
    <dgm:cxn modelId="{E45F6A4B-6AF0-4FBA-BB90-3F2CB7C0CDFE}" type="presParOf" srcId="{24BEBAE8-2002-4398-8E79-B14B4AF88BB9}" destId="{C2468069-5381-4A40-8E8B-80747EC87B6F}" srcOrd="3" destOrd="0" presId="urn:microsoft.com/office/officeart/2005/8/layout/hProcess9"/>
    <dgm:cxn modelId="{DF38BC23-9888-4EBF-8CEA-160391182A04}" type="presParOf" srcId="{24BEBAE8-2002-4398-8E79-B14B4AF88BB9}" destId="{AEA68474-F881-47B9-8CEA-5EA390C651AF}" srcOrd="4" destOrd="0" presId="urn:microsoft.com/office/officeart/2005/8/layout/hProcess9"/>
    <dgm:cxn modelId="{F81DB75C-AC4B-456F-BAC0-FEE542323882}" type="presParOf" srcId="{24BEBAE8-2002-4398-8E79-B14B4AF88BB9}" destId="{D78EFC07-27F5-4F4E-BF41-63C0AFE8799D}" srcOrd="5" destOrd="0" presId="urn:microsoft.com/office/officeart/2005/8/layout/hProcess9"/>
    <dgm:cxn modelId="{E6FC7E54-0922-4AF3-8A5D-C9C207A1C5F2}" type="presParOf" srcId="{24BEBAE8-2002-4398-8E79-B14B4AF88BB9}" destId="{19FA3F1D-C4AC-423F-9866-01C214698E6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A70B80-3DED-4E4A-8809-6D47B944297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1D05673-1133-4DBB-A487-42E6D7CC93FA}">
      <dgm:prSet/>
      <dgm:spPr/>
      <dgm:t>
        <a:bodyPr/>
        <a:lstStyle/>
        <a:p>
          <a:pPr rtl="0"/>
          <a:r>
            <a:rPr lang="nl-NL" smtClean="0"/>
            <a:t>Verstoring van de stofwisseling</a:t>
          </a:r>
          <a:endParaRPr lang="nl-NL"/>
        </a:p>
      </dgm:t>
    </dgm:pt>
    <dgm:pt modelId="{DD1D2D17-9BE0-48F3-8B5F-4BFCC2E772EA}" type="parTrans" cxnId="{5C54BE2F-4AC1-4434-AF86-F41B131F4E66}">
      <dgm:prSet/>
      <dgm:spPr/>
      <dgm:t>
        <a:bodyPr/>
        <a:lstStyle/>
        <a:p>
          <a:endParaRPr lang="nl-NL"/>
        </a:p>
      </dgm:t>
    </dgm:pt>
    <dgm:pt modelId="{05AD4F79-33FA-4DFA-89A8-5D5B39562358}" type="sibTrans" cxnId="{5C54BE2F-4AC1-4434-AF86-F41B131F4E66}">
      <dgm:prSet/>
      <dgm:spPr/>
      <dgm:t>
        <a:bodyPr/>
        <a:lstStyle/>
        <a:p>
          <a:endParaRPr lang="nl-NL"/>
        </a:p>
      </dgm:t>
    </dgm:pt>
    <dgm:pt modelId="{866DC70E-0A66-43F8-9A7D-29B2A5C7A36E}" type="pres">
      <dgm:prSet presAssocID="{2AA70B80-3DED-4E4A-8809-6D47B94429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CDEA9B-11BC-45B3-BE70-6E49F38D2E20}" type="pres">
      <dgm:prSet presAssocID="{81D05673-1133-4DBB-A487-42E6D7CC93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315AD82-96B7-48B7-B4A8-047DC0D9430D}" type="presOf" srcId="{81D05673-1133-4DBB-A487-42E6D7CC93FA}" destId="{EECDEA9B-11BC-45B3-BE70-6E49F38D2E20}" srcOrd="0" destOrd="0" presId="urn:microsoft.com/office/officeart/2005/8/layout/vList2"/>
    <dgm:cxn modelId="{8EDEF70F-395D-4CF5-AD22-ECC8E434A434}" type="presOf" srcId="{2AA70B80-3DED-4E4A-8809-6D47B944297E}" destId="{866DC70E-0A66-43F8-9A7D-29B2A5C7A36E}" srcOrd="0" destOrd="0" presId="urn:microsoft.com/office/officeart/2005/8/layout/vList2"/>
    <dgm:cxn modelId="{5C54BE2F-4AC1-4434-AF86-F41B131F4E66}" srcId="{2AA70B80-3DED-4E4A-8809-6D47B944297E}" destId="{81D05673-1133-4DBB-A487-42E6D7CC93FA}" srcOrd="0" destOrd="0" parTransId="{DD1D2D17-9BE0-48F3-8B5F-4BFCC2E772EA}" sibTransId="{05AD4F79-33FA-4DFA-89A8-5D5B39562358}"/>
    <dgm:cxn modelId="{724D46B7-13F0-4068-9D7C-A59BDFBEB73F}" type="presParOf" srcId="{866DC70E-0A66-43F8-9A7D-29B2A5C7A36E}" destId="{EECDEA9B-11BC-45B3-BE70-6E49F38D2E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B0B5BF-5F11-466D-92FB-6C1CBF88C118}" type="doc">
      <dgm:prSet loTypeId="urn:microsoft.com/office/officeart/2005/8/layout/p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59D530EE-BCA0-42FF-ACE9-2E183E3EBCF7}">
      <dgm:prSet custT="1"/>
      <dgm:spPr/>
      <dgm:t>
        <a:bodyPr/>
        <a:lstStyle/>
        <a:p>
          <a:pPr rtl="0"/>
          <a:endParaRPr lang="nl-NL" sz="1400" dirty="0" smtClean="0"/>
        </a:p>
        <a:p>
          <a:pPr rtl="0"/>
          <a:endParaRPr lang="nl-NL" sz="1400" dirty="0" smtClean="0"/>
        </a:p>
        <a:p>
          <a:pPr rtl="0"/>
          <a:endParaRPr lang="nl-NL" sz="1400" dirty="0" smtClean="0"/>
        </a:p>
        <a:p>
          <a:pPr rtl="0"/>
          <a:r>
            <a:rPr lang="nl-NL" sz="2000" b="1" dirty="0" smtClean="0"/>
            <a:t>Roken</a:t>
          </a:r>
          <a:r>
            <a:rPr lang="nl-NL" sz="1400" dirty="0" smtClean="0"/>
            <a:t> </a:t>
          </a:r>
          <a:endParaRPr lang="nl-NL" sz="1400" dirty="0"/>
        </a:p>
      </dgm:t>
    </dgm:pt>
    <dgm:pt modelId="{458B049D-E367-4A2A-B187-E2AB3E395557}" type="parTrans" cxnId="{8D06379D-1B02-45D9-8858-8BC386ABD29C}">
      <dgm:prSet/>
      <dgm:spPr/>
      <dgm:t>
        <a:bodyPr/>
        <a:lstStyle/>
        <a:p>
          <a:endParaRPr lang="nl-NL"/>
        </a:p>
      </dgm:t>
    </dgm:pt>
    <dgm:pt modelId="{E3351120-7FBF-4F97-9DE2-5BE25718E58E}" type="sibTrans" cxnId="{8D06379D-1B02-45D9-8858-8BC386ABD29C}">
      <dgm:prSet/>
      <dgm:spPr/>
      <dgm:t>
        <a:bodyPr/>
        <a:lstStyle/>
        <a:p>
          <a:endParaRPr lang="nl-NL"/>
        </a:p>
      </dgm:t>
    </dgm:pt>
    <dgm:pt modelId="{586A8DA4-3B25-448B-8A66-CF63931FC536}">
      <dgm:prSet custT="1"/>
      <dgm:spPr/>
      <dgm:t>
        <a:bodyPr/>
        <a:lstStyle/>
        <a:p>
          <a:pPr rtl="0"/>
          <a:endParaRPr lang="nl-NL" sz="1400" dirty="0" smtClean="0"/>
        </a:p>
        <a:p>
          <a:pPr rtl="0"/>
          <a:r>
            <a:rPr lang="nl-NL" sz="2000" b="1" dirty="0" smtClean="0"/>
            <a:t>Teveel alcohol </a:t>
          </a:r>
        </a:p>
        <a:p>
          <a:pPr rtl="0"/>
          <a:r>
            <a:rPr lang="nl-NL" sz="2000" b="1" dirty="0" smtClean="0"/>
            <a:t>(één glas per dag  is gezond</a:t>
          </a:r>
        </a:p>
        <a:p>
          <a:pPr rtl="0"/>
          <a:r>
            <a:rPr lang="nl-NL" sz="2000" b="1" dirty="0" smtClean="0"/>
            <a:t>Zeggen ze!)</a:t>
          </a:r>
          <a:endParaRPr lang="nl-NL" sz="2000" b="1" dirty="0"/>
        </a:p>
      </dgm:t>
    </dgm:pt>
    <dgm:pt modelId="{438B2BC0-D0B8-4063-9B2F-3FF28FBF2C0A}" type="parTrans" cxnId="{183FAC17-06FA-41E7-BFFF-2D2F7B574C63}">
      <dgm:prSet/>
      <dgm:spPr/>
      <dgm:t>
        <a:bodyPr/>
        <a:lstStyle/>
        <a:p>
          <a:endParaRPr lang="nl-NL"/>
        </a:p>
      </dgm:t>
    </dgm:pt>
    <dgm:pt modelId="{675A38DC-FD6F-4475-A495-B12F1BF854AD}" type="sibTrans" cxnId="{183FAC17-06FA-41E7-BFFF-2D2F7B574C63}">
      <dgm:prSet/>
      <dgm:spPr/>
      <dgm:t>
        <a:bodyPr/>
        <a:lstStyle/>
        <a:p>
          <a:endParaRPr lang="nl-NL"/>
        </a:p>
      </dgm:t>
    </dgm:pt>
    <dgm:pt modelId="{C3327920-A62D-4F40-9117-51EACC96A382}">
      <dgm:prSet custT="1"/>
      <dgm:spPr/>
      <dgm:t>
        <a:bodyPr/>
        <a:lstStyle/>
        <a:p>
          <a:pPr rtl="0"/>
          <a:endParaRPr lang="nl-NL" sz="2000" b="1" dirty="0" smtClean="0"/>
        </a:p>
        <a:p>
          <a:pPr rtl="0"/>
          <a:r>
            <a:rPr lang="nl-NL" sz="2000" b="1" dirty="0" err="1" smtClean="0"/>
            <a:t>Versla-vende</a:t>
          </a:r>
          <a:r>
            <a:rPr lang="nl-NL" sz="2000" b="1" dirty="0" smtClean="0"/>
            <a:t> </a:t>
          </a:r>
          <a:r>
            <a:rPr lang="nl-NL" sz="2000" b="1" dirty="0" err="1" smtClean="0"/>
            <a:t>midde-len</a:t>
          </a:r>
          <a:r>
            <a:rPr lang="nl-NL" sz="1400" dirty="0" smtClean="0"/>
            <a:t>.</a:t>
          </a:r>
          <a:endParaRPr lang="nl-NL" sz="1400" dirty="0"/>
        </a:p>
      </dgm:t>
    </dgm:pt>
    <dgm:pt modelId="{BE8E9AB8-44F8-4FBC-96AB-627C4AC8509C}" type="parTrans" cxnId="{90719819-36FD-4FCA-ADFB-46947DEC9AA7}">
      <dgm:prSet/>
      <dgm:spPr/>
      <dgm:t>
        <a:bodyPr/>
        <a:lstStyle/>
        <a:p>
          <a:endParaRPr lang="nl-NL"/>
        </a:p>
      </dgm:t>
    </dgm:pt>
    <dgm:pt modelId="{651E3663-FDFF-4EA7-B6D7-E208A3C90F31}" type="sibTrans" cxnId="{90719819-36FD-4FCA-ADFB-46947DEC9AA7}">
      <dgm:prSet/>
      <dgm:spPr/>
      <dgm:t>
        <a:bodyPr/>
        <a:lstStyle/>
        <a:p>
          <a:endParaRPr lang="nl-NL"/>
        </a:p>
      </dgm:t>
    </dgm:pt>
    <dgm:pt modelId="{3FA91558-84F2-4D92-BCF4-2A26B1745A28}">
      <dgm:prSet custT="1"/>
      <dgm:spPr/>
      <dgm:t>
        <a:bodyPr/>
        <a:lstStyle/>
        <a:p>
          <a:pPr rtl="0"/>
          <a:endParaRPr lang="nl-NL" sz="2000" b="1" dirty="0" smtClean="0"/>
        </a:p>
        <a:p>
          <a:pPr rtl="0"/>
          <a:r>
            <a:rPr lang="nl-NL" sz="2000" b="1" dirty="0" err="1" smtClean="0"/>
            <a:t>Medi-cijnen</a:t>
          </a:r>
          <a:r>
            <a:rPr lang="nl-NL" sz="2000" b="1" dirty="0" smtClean="0"/>
            <a:t>  in </a:t>
          </a:r>
          <a:r>
            <a:rPr lang="nl-NL" sz="2000" b="1" dirty="0" err="1" smtClean="0"/>
            <a:t>over-dosis</a:t>
          </a:r>
          <a:endParaRPr lang="nl-NL" sz="1400" dirty="0"/>
        </a:p>
      </dgm:t>
    </dgm:pt>
    <dgm:pt modelId="{759B9461-28D8-4CA3-A5DF-E368346A500E}" type="parTrans" cxnId="{21CD4475-EFBE-44D7-A045-EE4767C87F89}">
      <dgm:prSet/>
      <dgm:spPr/>
      <dgm:t>
        <a:bodyPr/>
        <a:lstStyle/>
        <a:p>
          <a:endParaRPr lang="nl-NL"/>
        </a:p>
      </dgm:t>
    </dgm:pt>
    <dgm:pt modelId="{E70E4BAD-D413-47FE-BBD1-364D3086F4D4}" type="sibTrans" cxnId="{21CD4475-EFBE-44D7-A045-EE4767C87F89}">
      <dgm:prSet/>
      <dgm:spPr/>
      <dgm:t>
        <a:bodyPr/>
        <a:lstStyle/>
        <a:p>
          <a:endParaRPr lang="nl-NL"/>
        </a:p>
      </dgm:t>
    </dgm:pt>
    <dgm:pt modelId="{44CC2C9F-CDAF-4183-B254-542207C46939}">
      <dgm:prSet custT="1"/>
      <dgm:spPr/>
      <dgm:t>
        <a:bodyPr/>
        <a:lstStyle/>
        <a:p>
          <a:pPr rtl="0"/>
          <a:endParaRPr lang="nl-NL" sz="2000" b="0" dirty="0" smtClean="0"/>
        </a:p>
        <a:p>
          <a:pPr rtl="0"/>
          <a:r>
            <a:rPr lang="nl-NL" sz="2000" b="1" dirty="0" err="1" smtClean="0"/>
            <a:t>Over-gewicht</a:t>
          </a:r>
          <a:endParaRPr lang="nl-NL" sz="2000" b="1" dirty="0"/>
        </a:p>
      </dgm:t>
    </dgm:pt>
    <dgm:pt modelId="{866089FA-8A62-488E-A5A8-CD8FB4CC0DB4}" type="parTrans" cxnId="{947A37C1-78C3-42A8-9FEC-B81251F93BCD}">
      <dgm:prSet/>
      <dgm:spPr/>
      <dgm:t>
        <a:bodyPr/>
        <a:lstStyle/>
        <a:p>
          <a:endParaRPr lang="nl-NL"/>
        </a:p>
      </dgm:t>
    </dgm:pt>
    <dgm:pt modelId="{F274D0D8-B2E8-40F2-BE12-E429862B43D9}" type="sibTrans" cxnId="{947A37C1-78C3-42A8-9FEC-B81251F93BCD}">
      <dgm:prSet/>
      <dgm:spPr/>
      <dgm:t>
        <a:bodyPr/>
        <a:lstStyle/>
        <a:p>
          <a:endParaRPr lang="nl-NL"/>
        </a:p>
      </dgm:t>
    </dgm:pt>
    <dgm:pt modelId="{FC7EA04B-015A-4BA7-BF68-87500AA32C66}">
      <dgm:prSet custT="1"/>
      <dgm:spPr/>
      <dgm:t>
        <a:bodyPr/>
        <a:lstStyle/>
        <a:p>
          <a:pPr rtl="0"/>
          <a:endParaRPr lang="nl-NL" sz="2000" b="1" dirty="0" smtClean="0"/>
        </a:p>
        <a:p>
          <a:pPr rtl="0"/>
          <a:r>
            <a:rPr lang="nl-NL" sz="2000" b="1" dirty="0" err="1" smtClean="0"/>
            <a:t>On-gezonde</a:t>
          </a:r>
          <a:r>
            <a:rPr lang="nl-NL" sz="2000" b="1" dirty="0" smtClean="0"/>
            <a:t> voeding</a:t>
          </a:r>
          <a:endParaRPr lang="nl-NL" sz="1600" dirty="0"/>
        </a:p>
      </dgm:t>
    </dgm:pt>
    <dgm:pt modelId="{081700C6-6DC3-4D63-B50A-70DD497904E7}" type="parTrans" cxnId="{86288516-5F51-4429-882D-B2EA804EB5C3}">
      <dgm:prSet/>
      <dgm:spPr/>
      <dgm:t>
        <a:bodyPr/>
        <a:lstStyle/>
        <a:p>
          <a:endParaRPr lang="nl-NL"/>
        </a:p>
      </dgm:t>
    </dgm:pt>
    <dgm:pt modelId="{6C03EA67-2603-4565-B7DA-ACAD45E77EEA}" type="sibTrans" cxnId="{86288516-5F51-4429-882D-B2EA804EB5C3}">
      <dgm:prSet/>
      <dgm:spPr/>
      <dgm:t>
        <a:bodyPr/>
        <a:lstStyle/>
        <a:p>
          <a:endParaRPr lang="nl-NL"/>
        </a:p>
      </dgm:t>
    </dgm:pt>
    <dgm:pt modelId="{22F102BC-F355-4773-9875-D68F1113C09A}" type="pres">
      <dgm:prSet presAssocID="{B9B0B5BF-5F11-466D-92FB-6C1CBF88C1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C6C11F5-5F14-4866-A59C-E6AC013D8A03}" type="pres">
      <dgm:prSet presAssocID="{B9B0B5BF-5F11-466D-92FB-6C1CBF88C118}" presName="bkgdShp" presStyleLbl="alignAccFollowNode1" presStyleIdx="0" presStyleCnt="1" custScaleX="97621"/>
      <dgm:spPr/>
    </dgm:pt>
    <dgm:pt modelId="{632BB05C-4765-4712-8440-AAE1F396E307}" type="pres">
      <dgm:prSet presAssocID="{B9B0B5BF-5F11-466D-92FB-6C1CBF88C118}" presName="linComp" presStyleCnt="0"/>
      <dgm:spPr/>
    </dgm:pt>
    <dgm:pt modelId="{6AE0444A-604B-4EF4-B7C7-88EF90831878}" type="pres">
      <dgm:prSet presAssocID="{59D530EE-BCA0-42FF-ACE9-2E183E3EBCF7}" presName="compNode" presStyleCnt="0"/>
      <dgm:spPr/>
    </dgm:pt>
    <dgm:pt modelId="{0F1B8BE8-AC82-47DF-B736-BC2FD7864243}" type="pres">
      <dgm:prSet presAssocID="{59D530EE-BCA0-42FF-ACE9-2E183E3EBCF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A371623-A378-4046-84F9-9ED30B9C00A8}" type="pres">
      <dgm:prSet presAssocID="{59D530EE-BCA0-42FF-ACE9-2E183E3EBCF7}" presName="invisiNode" presStyleLbl="node1" presStyleIdx="0" presStyleCnt="6"/>
      <dgm:spPr/>
    </dgm:pt>
    <dgm:pt modelId="{6B13AF90-C2E9-420A-BD65-008F84699E9C}" type="pres">
      <dgm:prSet presAssocID="{59D530EE-BCA0-42FF-ACE9-2E183E3EBCF7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00C9E27-57AB-4CCC-A066-4DDA3D8AF7D9}" type="pres">
      <dgm:prSet presAssocID="{E3351120-7FBF-4F97-9DE2-5BE25718E58E}" presName="sibTrans" presStyleLbl="sibTrans2D1" presStyleIdx="0" presStyleCnt="0"/>
      <dgm:spPr/>
      <dgm:t>
        <a:bodyPr/>
        <a:lstStyle/>
        <a:p>
          <a:endParaRPr lang="nl-NL"/>
        </a:p>
      </dgm:t>
    </dgm:pt>
    <dgm:pt modelId="{071F82FE-B55D-4D2D-8BD5-1AEDD796E7A8}" type="pres">
      <dgm:prSet presAssocID="{586A8DA4-3B25-448B-8A66-CF63931FC536}" presName="compNode" presStyleCnt="0"/>
      <dgm:spPr/>
    </dgm:pt>
    <dgm:pt modelId="{6D739840-BE1E-4F87-BF97-3C0FE1849D02}" type="pres">
      <dgm:prSet presAssocID="{586A8DA4-3B25-448B-8A66-CF63931FC536}" presName="node" presStyleLbl="node1" presStyleIdx="1" presStyleCnt="6" custLinFactNeighborX="1773" custLinFactNeighborY="961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0ABAD05-3061-4EDA-B611-5E97D823F333}" type="pres">
      <dgm:prSet presAssocID="{586A8DA4-3B25-448B-8A66-CF63931FC536}" presName="invisiNode" presStyleLbl="node1" presStyleIdx="1" presStyleCnt="6"/>
      <dgm:spPr/>
    </dgm:pt>
    <dgm:pt modelId="{D1F007A4-885E-4B0C-9548-793077FA1A3B}" type="pres">
      <dgm:prSet presAssocID="{586A8DA4-3B25-448B-8A66-CF63931FC536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6ED2B8C-0DDE-4550-AA9B-9DDA181015AB}" type="pres">
      <dgm:prSet presAssocID="{675A38DC-FD6F-4475-A495-B12F1BF854AD}" presName="sibTrans" presStyleLbl="sibTrans2D1" presStyleIdx="0" presStyleCnt="0"/>
      <dgm:spPr/>
      <dgm:t>
        <a:bodyPr/>
        <a:lstStyle/>
        <a:p>
          <a:endParaRPr lang="nl-NL"/>
        </a:p>
      </dgm:t>
    </dgm:pt>
    <dgm:pt modelId="{6E4A83F7-189B-4A07-9D5C-3F2A872F66A2}" type="pres">
      <dgm:prSet presAssocID="{C3327920-A62D-4F40-9117-51EACC96A382}" presName="compNode" presStyleCnt="0"/>
      <dgm:spPr/>
    </dgm:pt>
    <dgm:pt modelId="{FFB4D91C-0F16-4FA2-85B3-A84971D97F0C}" type="pres">
      <dgm:prSet presAssocID="{C3327920-A62D-4F40-9117-51EACC96A382}" presName="node" presStyleLbl="node1" presStyleIdx="2" presStyleCnt="6" custLinFactNeighborX="-1116" custLinFactNeighborY="68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1D21766-88FE-435B-8B5B-E003493E099F}" type="pres">
      <dgm:prSet presAssocID="{C3327920-A62D-4F40-9117-51EACC96A382}" presName="invisiNode" presStyleLbl="node1" presStyleIdx="2" presStyleCnt="6"/>
      <dgm:spPr/>
    </dgm:pt>
    <dgm:pt modelId="{3088A02E-69A5-46C0-9E4F-1F5E4ACFC2D4}" type="pres">
      <dgm:prSet presAssocID="{C3327920-A62D-4F40-9117-51EACC96A382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598C173-D3BA-4B75-806E-4520B373BBCB}" type="pres">
      <dgm:prSet presAssocID="{651E3663-FDFF-4EA7-B6D7-E208A3C90F31}" presName="sibTrans" presStyleLbl="sibTrans2D1" presStyleIdx="0" presStyleCnt="0"/>
      <dgm:spPr/>
      <dgm:t>
        <a:bodyPr/>
        <a:lstStyle/>
        <a:p>
          <a:endParaRPr lang="nl-NL"/>
        </a:p>
      </dgm:t>
    </dgm:pt>
    <dgm:pt modelId="{2E918F71-3EDB-48CF-AB4E-4D0F60A21929}" type="pres">
      <dgm:prSet presAssocID="{3FA91558-84F2-4D92-BCF4-2A26B1745A28}" presName="compNode" presStyleCnt="0"/>
      <dgm:spPr/>
    </dgm:pt>
    <dgm:pt modelId="{D5FF6478-A62D-453E-96F5-8CEF8B1533C7}" type="pres">
      <dgm:prSet presAssocID="{3FA91558-84F2-4D92-BCF4-2A26B1745A2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37CC76-4282-4AFA-9575-A3D4481B5648}" type="pres">
      <dgm:prSet presAssocID="{3FA91558-84F2-4D92-BCF4-2A26B1745A28}" presName="invisiNode" presStyleLbl="node1" presStyleIdx="3" presStyleCnt="6"/>
      <dgm:spPr/>
    </dgm:pt>
    <dgm:pt modelId="{71A53E5E-72F5-41F7-AE73-F5B34CB8D85E}" type="pres">
      <dgm:prSet presAssocID="{3FA91558-84F2-4D92-BCF4-2A26B1745A28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2031507-EFA4-4140-9937-1A38B3DFC92B}" type="pres">
      <dgm:prSet presAssocID="{E70E4BAD-D413-47FE-BBD1-364D3086F4D4}" presName="sibTrans" presStyleLbl="sibTrans2D1" presStyleIdx="0" presStyleCnt="0"/>
      <dgm:spPr/>
      <dgm:t>
        <a:bodyPr/>
        <a:lstStyle/>
        <a:p>
          <a:endParaRPr lang="nl-NL"/>
        </a:p>
      </dgm:t>
    </dgm:pt>
    <dgm:pt modelId="{C9C9F96B-3023-44E1-94E3-4CF0B98F732A}" type="pres">
      <dgm:prSet presAssocID="{44CC2C9F-CDAF-4183-B254-542207C46939}" presName="compNode" presStyleCnt="0"/>
      <dgm:spPr/>
    </dgm:pt>
    <dgm:pt modelId="{67D175F6-3837-456C-98C7-784F897982F9}" type="pres">
      <dgm:prSet presAssocID="{44CC2C9F-CDAF-4183-B254-542207C4693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9CA5AC-1C73-46F2-BB5B-8C7D402A256D}" type="pres">
      <dgm:prSet presAssocID="{44CC2C9F-CDAF-4183-B254-542207C46939}" presName="invisiNode" presStyleLbl="node1" presStyleIdx="4" presStyleCnt="6"/>
      <dgm:spPr/>
    </dgm:pt>
    <dgm:pt modelId="{F99D6C4B-A6FF-455D-9875-90CA9D2F1915}" type="pres">
      <dgm:prSet presAssocID="{44CC2C9F-CDAF-4183-B254-542207C46939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21FB2C1-4D76-443F-98BF-A3065DA625C9}" type="pres">
      <dgm:prSet presAssocID="{F274D0D8-B2E8-40F2-BE12-E429862B43D9}" presName="sibTrans" presStyleLbl="sibTrans2D1" presStyleIdx="0" presStyleCnt="0"/>
      <dgm:spPr/>
      <dgm:t>
        <a:bodyPr/>
        <a:lstStyle/>
        <a:p>
          <a:endParaRPr lang="nl-NL"/>
        </a:p>
      </dgm:t>
    </dgm:pt>
    <dgm:pt modelId="{66A3EB07-124B-493F-BB1D-752759B21F87}" type="pres">
      <dgm:prSet presAssocID="{FC7EA04B-015A-4BA7-BF68-87500AA32C66}" presName="compNode" presStyleCnt="0"/>
      <dgm:spPr/>
    </dgm:pt>
    <dgm:pt modelId="{F0A4F7EF-E526-48CC-8482-8765E961A89B}" type="pres">
      <dgm:prSet presAssocID="{FC7EA04B-015A-4BA7-BF68-87500AA32C6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3D3CFB-E8DC-45EE-80F6-74439B0025F0}" type="pres">
      <dgm:prSet presAssocID="{FC7EA04B-015A-4BA7-BF68-87500AA32C66}" presName="invisiNode" presStyleLbl="node1" presStyleIdx="5" presStyleCnt="6"/>
      <dgm:spPr/>
    </dgm:pt>
    <dgm:pt modelId="{0CFCCE43-1ACF-4F3B-831E-78CB99186857}" type="pres">
      <dgm:prSet presAssocID="{FC7EA04B-015A-4BA7-BF68-87500AA32C66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6AC5E444-F6E7-4ED7-8817-AFEABA3989C2}" type="presOf" srcId="{E70E4BAD-D413-47FE-BBD1-364D3086F4D4}" destId="{B2031507-EFA4-4140-9937-1A38B3DFC92B}" srcOrd="0" destOrd="0" presId="urn:microsoft.com/office/officeart/2005/8/layout/pList2"/>
    <dgm:cxn modelId="{8EA06DEA-3C0E-459E-96F5-23B3AC091191}" type="presOf" srcId="{FC7EA04B-015A-4BA7-BF68-87500AA32C66}" destId="{F0A4F7EF-E526-48CC-8482-8765E961A89B}" srcOrd="0" destOrd="0" presId="urn:microsoft.com/office/officeart/2005/8/layout/pList2"/>
    <dgm:cxn modelId="{39BE45C4-6D49-4174-9833-AF9571C7B410}" type="presOf" srcId="{44CC2C9F-CDAF-4183-B254-542207C46939}" destId="{67D175F6-3837-456C-98C7-784F897982F9}" srcOrd="0" destOrd="0" presId="urn:microsoft.com/office/officeart/2005/8/layout/pList2"/>
    <dgm:cxn modelId="{2F9A0BFC-1BD1-4F89-AA60-DA9BF93748F9}" type="presOf" srcId="{3FA91558-84F2-4D92-BCF4-2A26B1745A28}" destId="{D5FF6478-A62D-453E-96F5-8CEF8B1533C7}" srcOrd="0" destOrd="0" presId="urn:microsoft.com/office/officeart/2005/8/layout/pList2"/>
    <dgm:cxn modelId="{183FAC17-06FA-41E7-BFFF-2D2F7B574C63}" srcId="{B9B0B5BF-5F11-466D-92FB-6C1CBF88C118}" destId="{586A8DA4-3B25-448B-8A66-CF63931FC536}" srcOrd="1" destOrd="0" parTransId="{438B2BC0-D0B8-4063-9B2F-3FF28FBF2C0A}" sibTransId="{675A38DC-FD6F-4475-A495-B12F1BF854AD}"/>
    <dgm:cxn modelId="{86288516-5F51-4429-882D-B2EA804EB5C3}" srcId="{B9B0B5BF-5F11-466D-92FB-6C1CBF88C118}" destId="{FC7EA04B-015A-4BA7-BF68-87500AA32C66}" srcOrd="5" destOrd="0" parTransId="{081700C6-6DC3-4D63-B50A-70DD497904E7}" sibTransId="{6C03EA67-2603-4565-B7DA-ACAD45E77EEA}"/>
    <dgm:cxn modelId="{4BB2E825-B80C-4349-8F01-A06777D777F6}" type="presOf" srcId="{F274D0D8-B2E8-40F2-BE12-E429862B43D9}" destId="{C21FB2C1-4D76-443F-98BF-A3065DA625C9}" srcOrd="0" destOrd="0" presId="urn:microsoft.com/office/officeart/2005/8/layout/pList2"/>
    <dgm:cxn modelId="{2505E9A5-DA10-426E-8DE9-C47A50076F53}" type="presOf" srcId="{651E3663-FDFF-4EA7-B6D7-E208A3C90F31}" destId="{7598C173-D3BA-4B75-806E-4520B373BBCB}" srcOrd="0" destOrd="0" presId="urn:microsoft.com/office/officeart/2005/8/layout/pList2"/>
    <dgm:cxn modelId="{7E07A735-1CE6-4C1B-BF5C-7C41628BC12F}" type="presOf" srcId="{B9B0B5BF-5F11-466D-92FB-6C1CBF88C118}" destId="{22F102BC-F355-4773-9875-D68F1113C09A}" srcOrd="0" destOrd="0" presId="urn:microsoft.com/office/officeart/2005/8/layout/pList2"/>
    <dgm:cxn modelId="{8D06379D-1B02-45D9-8858-8BC386ABD29C}" srcId="{B9B0B5BF-5F11-466D-92FB-6C1CBF88C118}" destId="{59D530EE-BCA0-42FF-ACE9-2E183E3EBCF7}" srcOrd="0" destOrd="0" parTransId="{458B049D-E367-4A2A-B187-E2AB3E395557}" sibTransId="{E3351120-7FBF-4F97-9DE2-5BE25718E58E}"/>
    <dgm:cxn modelId="{90719819-36FD-4FCA-ADFB-46947DEC9AA7}" srcId="{B9B0B5BF-5F11-466D-92FB-6C1CBF88C118}" destId="{C3327920-A62D-4F40-9117-51EACC96A382}" srcOrd="2" destOrd="0" parTransId="{BE8E9AB8-44F8-4FBC-96AB-627C4AC8509C}" sibTransId="{651E3663-FDFF-4EA7-B6D7-E208A3C90F31}"/>
    <dgm:cxn modelId="{21CD4475-EFBE-44D7-A045-EE4767C87F89}" srcId="{B9B0B5BF-5F11-466D-92FB-6C1CBF88C118}" destId="{3FA91558-84F2-4D92-BCF4-2A26B1745A28}" srcOrd="3" destOrd="0" parTransId="{759B9461-28D8-4CA3-A5DF-E368346A500E}" sibTransId="{E70E4BAD-D413-47FE-BBD1-364D3086F4D4}"/>
    <dgm:cxn modelId="{FDD850BD-2CCD-4A0A-80E2-9D032E72D789}" type="presOf" srcId="{C3327920-A62D-4F40-9117-51EACC96A382}" destId="{FFB4D91C-0F16-4FA2-85B3-A84971D97F0C}" srcOrd="0" destOrd="0" presId="urn:microsoft.com/office/officeart/2005/8/layout/pList2"/>
    <dgm:cxn modelId="{670FD3E2-E3AE-41DF-8705-2687042DD43D}" type="presOf" srcId="{675A38DC-FD6F-4475-A495-B12F1BF854AD}" destId="{76ED2B8C-0DDE-4550-AA9B-9DDA181015AB}" srcOrd="0" destOrd="0" presId="urn:microsoft.com/office/officeart/2005/8/layout/pList2"/>
    <dgm:cxn modelId="{149E9C99-4DAD-4C53-A0C5-45310F864E44}" type="presOf" srcId="{E3351120-7FBF-4F97-9DE2-5BE25718E58E}" destId="{600C9E27-57AB-4CCC-A066-4DDA3D8AF7D9}" srcOrd="0" destOrd="0" presId="urn:microsoft.com/office/officeart/2005/8/layout/pList2"/>
    <dgm:cxn modelId="{947A37C1-78C3-42A8-9FEC-B81251F93BCD}" srcId="{B9B0B5BF-5F11-466D-92FB-6C1CBF88C118}" destId="{44CC2C9F-CDAF-4183-B254-542207C46939}" srcOrd="4" destOrd="0" parTransId="{866089FA-8A62-488E-A5A8-CD8FB4CC0DB4}" sibTransId="{F274D0D8-B2E8-40F2-BE12-E429862B43D9}"/>
    <dgm:cxn modelId="{D0937DA1-8D22-40EB-9A6F-158F531EE0DE}" type="presOf" srcId="{59D530EE-BCA0-42FF-ACE9-2E183E3EBCF7}" destId="{0F1B8BE8-AC82-47DF-B736-BC2FD7864243}" srcOrd="0" destOrd="0" presId="urn:microsoft.com/office/officeart/2005/8/layout/pList2"/>
    <dgm:cxn modelId="{9BD84540-55F2-43C6-AA30-3352F2EA3B9B}" type="presOf" srcId="{586A8DA4-3B25-448B-8A66-CF63931FC536}" destId="{6D739840-BE1E-4F87-BF97-3C0FE1849D02}" srcOrd="0" destOrd="0" presId="urn:microsoft.com/office/officeart/2005/8/layout/pList2"/>
    <dgm:cxn modelId="{A3EF3E5F-463C-4B02-BEFF-372D5E83B2B2}" type="presParOf" srcId="{22F102BC-F355-4773-9875-D68F1113C09A}" destId="{AC6C11F5-5F14-4866-A59C-E6AC013D8A03}" srcOrd="0" destOrd="0" presId="urn:microsoft.com/office/officeart/2005/8/layout/pList2"/>
    <dgm:cxn modelId="{5E06079F-BF94-49DA-B908-31985A538796}" type="presParOf" srcId="{22F102BC-F355-4773-9875-D68F1113C09A}" destId="{632BB05C-4765-4712-8440-AAE1F396E307}" srcOrd="1" destOrd="0" presId="urn:microsoft.com/office/officeart/2005/8/layout/pList2"/>
    <dgm:cxn modelId="{B70ECEAB-8EE6-4417-9E79-3FCFC800EAAB}" type="presParOf" srcId="{632BB05C-4765-4712-8440-AAE1F396E307}" destId="{6AE0444A-604B-4EF4-B7C7-88EF90831878}" srcOrd="0" destOrd="0" presId="urn:microsoft.com/office/officeart/2005/8/layout/pList2"/>
    <dgm:cxn modelId="{D292272F-4DE5-48A0-B71F-111A4BF14C91}" type="presParOf" srcId="{6AE0444A-604B-4EF4-B7C7-88EF90831878}" destId="{0F1B8BE8-AC82-47DF-B736-BC2FD7864243}" srcOrd="0" destOrd="0" presId="urn:microsoft.com/office/officeart/2005/8/layout/pList2"/>
    <dgm:cxn modelId="{83623DA1-B2A4-45AA-9278-EAEC124E7DAC}" type="presParOf" srcId="{6AE0444A-604B-4EF4-B7C7-88EF90831878}" destId="{AA371623-A378-4046-84F9-9ED30B9C00A8}" srcOrd="1" destOrd="0" presId="urn:microsoft.com/office/officeart/2005/8/layout/pList2"/>
    <dgm:cxn modelId="{73C9EF96-EC6B-4614-A372-EEBC9B6E5849}" type="presParOf" srcId="{6AE0444A-604B-4EF4-B7C7-88EF90831878}" destId="{6B13AF90-C2E9-420A-BD65-008F84699E9C}" srcOrd="2" destOrd="0" presId="urn:microsoft.com/office/officeart/2005/8/layout/pList2"/>
    <dgm:cxn modelId="{8C4ABC9A-B0FF-4264-824D-B76FD0609F16}" type="presParOf" srcId="{632BB05C-4765-4712-8440-AAE1F396E307}" destId="{600C9E27-57AB-4CCC-A066-4DDA3D8AF7D9}" srcOrd="1" destOrd="0" presId="urn:microsoft.com/office/officeart/2005/8/layout/pList2"/>
    <dgm:cxn modelId="{403BC20F-51A5-48F5-A749-4547CAE92C04}" type="presParOf" srcId="{632BB05C-4765-4712-8440-AAE1F396E307}" destId="{071F82FE-B55D-4D2D-8BD5-1AEDD796E7A8}" srcOrd="2" destOrd="0" presId="urn:microsoft.com/office/officeart/2005/8/layout/pList2"/>
    <dgm:cxn modelId="{A41C90FC-EC9F-4F9F-B6F4-2E3C123824C6}" type="presParOf" srcId="{071F82FE-B55D-4D2D-8BD5-1AEDD796E7A8}" destId="{6D739840-BE1E-4F87-BF97-3C0FE1849D02}" srcOrd="0" destOrd="0" presId="urn:microsoft.com/office/officeart/2005/8/layout/pList2"/>
    <dgm:cxn modelId="{F870AC1F-9B4C-43FD-AC5B-63FB5E4839B7}" type="presParOf" srcId="{071F82FE-B55D-4D2D-8BD5-1AEDD796E7A8}" destId="{30ABAD05-3061-4EDA-B611-5E97D823F333}" srcOrd="1" destOrd="0" presId="urn:microsoft.com/office/officeart/2005/8/layout/pList2"/>
    <dgm:cxn modelId="{AA83BA92-CA2A-4DF8-A916-6F2FB5F23E28}" type="presParOf" srcId="{071F82FE-B55D-4D2D-8BD5-1AEDD796E7A8}" destId="{D1F007A4-885E-4B0C-9548-793077FA1A3B}" srcOrd="2" destOrd="0" presId="urn:microsoft.com/office/officeart/2005/8/layout/pList2"/>
    <dgm:cxn modelId="{861AFA04-A53E-4ABB-B38B-0606AA83C967}" type="presParOf" srcId="{632BB05C-4765-4712-8440-AAE1F396E307}" destId="{76ED2B8C-0DDE-4550-AA9B-9DDA181015AB}" srcOrd="3" destOrd="0" presId="urn:microsoft.com/office/officeart/2005/8/layout/pList2"/>
    <dgm:cxn modelId="{2309C0DC-41F9-481C-8332-42E168924A41}" type="presParOf" srcId="{632BB05C-4765-4712-8440-AAE1F396E307}" destId="{6E4A83F7-189B-4A07-9D5C-3F2A872F66A2}" srcOrd="4" destOrd="0" presId="urn:microsoft.com/office/officeart/2005/8/layout/pList2"/>
    <dgm:cxn modelId="{C035955F-F0A2-4485-A447-803DF2B81180}" type="presParOf" srcId="{6E4A83F7-189B-4A07-9D5C-3F2A872F66A2}" destId="{FFB4D91C-0F16-4FA2-85B3-A84971D97F0C}" srcOrd="0" destOrd="0" presId="urn:microsoft.com/office/officeart/2005/8/layout/pList2"/>
    <dgm:cxn modelId="{B730F0F3-117D-4481-B984-B9DB899D7D9C}" type="presParOf" srcId="{6E4A83F7-189B-4A07-9D5C-3F2A872F66A2}" destId="{61D21766-88FE-435B-8B5B-E003493E099F}" srcOrd="1" destOrd="0" presId="urn:microsoft.com/office/officeart/2005/8/layout/pList2"/>
    <dgm:cxn modelId="{C7E8A1F6-9E74-4A2F-834A-4A240F3ED89F}" type="presParOf" srcId="{6E4A83F7-189B-4A07-9D5C-3F2A872F66A2}" destId="{3088A02E-69A5-46C0-9E4F-1F5E4ACFC2D4}" srcOrd="2" destOrd="0" presId="urn:microsoft.com/office/officeart/2005/8/layout/pList2"/>
    <dgm:cxn modelId="{1B6998B0-1324-436E-8914-DB938E8B2D77}" type="presParOf" srcId="{632BB05C-4765-4712-8440-AAE1F396E307}" destId="{7598C173-D3BA-4B75-806E-4520B373BBCB}" srcOrd="5" destOrd="0" presId="urn:microsoft.com/office/officeart/2005/8/layout/pList2"/>
    <dgm:cxn modelId="{C2EC7A7B-2052-43D5-ABDA-F4D00B80D76E}" type="presParOf" srcId="{632BB05C-4765-4712-8440-AAE1F396E307}" destId="{2E918F71-3EDB-48CF-AB4E-4D0F60A21929}" srcOrd="6" destOrd="0" presId="urn:microsoft.com/office/officeart/2005/8/layout/pList2"/>
    <dgm:cxn modelId="{BAF5C5E7-40D3-4A6E-A007-C768F673A4E0}" type="presParOf" srcId="{2E918F71-3EDB-48CF-AB4E-4D0F60A21929}" destId="{D5FF6478-A62D-453E-96F5-8CEF8B1533C7}" srcOrd="0" destOrd="0" presId="urn:microsoft.com/office/officeart/2005/8/layout/pList2"/>
    <dgm:cxn modelId="{C0EE67B2-EEA7-4A55-95AD-A40E1B794BCC}" type="presParOf" srcId="{2E918F71-3EDB-48CF-AB4E-4D0F60A21929}" destId="{EA37CC76-4282-4AFA-9575-A3D4481B5648}" srcOrd="1" destOrd="0" presId="urn:microsoft.com/office/officeart/2005/8/layout/pList2"/>
    <dgm:cxn modelId="{E304974B-C4BD-4C74-858C-BADF3B258197}" type="presParOf" srcId="{2E918F71-3EDB-48CF-AB4E-4D0F60A21929}" destId="{71A53E5E-72F5-41F7-AE73-F5B34CB8D85E}" srcOrd="2" destOrd="0" presId="urn:microsoft.com/office/officeart/2005/8/layout/pList2"/>
    <dgm:cxn modelId="{59E1EA26-01AD-4F39-8BC4-07123B42BD2A}" type="presParOf" srcId="{632BB05C-4765-4712-8440-AAE1F396E307}" destId="{B2031507-EFA4-4140-9937-1A38B3DFC92B}" srcOrd="7" destOrd="0" presId="urn:microsoft.com/office/officeart/2005/8/layout/pList2"/>
    <dgm:cxn modelId="{554040DF-7A10-4FE0-A80C-AC6BD6EEB857}" type="presParOf" srcId="{632BB05C-4765-4712-8440-AAE1F396E307}" destId="{C9C9F96B-3023-44E1-94E3-4CF0B98F732A}" srcOrd="8" destOrd="0" presId="urn:microsoft.com/office/officeart/2005/8/layout/pList2"/>
    <dgm:cxn modelId="{1B3B78E7-B240-4310-B995-9A9FCFCE8CD2}" type="presParOf" srcId="{C9C9F96B-3023-44E1-94E3-4CF0B98F732A}" destId="{67D175F6-3837-456C-98C7-784F897982F9}" srcOrd="0" destOrd="0" presId="urn:microsoft.com/office/officeart/2005/8/layout/pList2"/>
    <dgm:cxn modelId="{C5988A10-CCE7-466E-91FA-194AA15F7E98}" type="presParOf" srcId="{C9C9F96B-3023-44E1-94E3-4CF0B98F732A}" destId="{549CA5AC-1C73-46F2-BB5B-8C7D402A256D}" srcOrd="1" destOrd="0" presId="urn:microsoft.com/office/officeart/2005/8/layout/pList2"/>
    <dgm:cxn modelId="{3DAAE000-732D-4C5C-B799-A939C76F2F51}" type="presParOf" srcId="{C9C9F96B-3023-44E1-94E3-4CF0B98F732A}" destId="{F99D6C4B-A6FF-455D-9875-90CA9D2F1915}" srcOrd="2" destOrd="0" presId="urn:microsoft.com/office/officeart/2005/8/layout/pList2"/>
    <dgm:cxn modelId="{17EC4B4A-35F1-4F37-A590-CB5F3BA8CA75}" type="presParOf" srcId="{632BB05C-4765-4712-8440-AAE1F396E307}" destId="{C21FB2C1-4D76-443F-98BF-A3065DA625C9}" srcOrd="9" destOrd="0" presId="urn:microsoft.com/office/officeart/2005/8/layout/pList2"/>
    <dgm:cxn modelId="{15F9AC4A-E36E-459F-950B-D76B10587375}" type="presParOf" srcId="{632BB05C-4765-4712-8440-AAE1F396E307}" destId="{66A3EB07-124B-493F-BB1D-752759B21F87}" srcOrd="10" destOrd="0" presId="urn:microsoft.com/office/officeart/2005/8/layout/pList2"/>
    <dgm:cxn modelId="{D1C453F0-ADE0-40E0-8F12-0C69F53489E2}" type="presParOf" srcId="{66A3EB07-124B-493F-BB1D-752759B21F87}" destId="{F0A4F7EF-E526-48CC-8482-8765E961A89B}" srcOrd="0" destOrd="0" presId="urn:microsoft.com/office/officeart/2005/8/layout/pList2"/>
    <dgm:cxn modelId="{D6BE815B-1F02-42AB-9433-8810DD42BEB1}" type="presParOf" srcId="{66A3EB07-124B-493F-BB1D-752759B21F87}" destId="{783D3CFB-E8DC-45EE-80F6-74439B0025F0}" srcOrd="1" destOrd="0" presId="urn:microsoft.com/office/officeart/2005/8/layout/pList2"/>
    <dgm:cxn modelId="{13BBA830-E3BD-43B4-8B10-5B179FB0FF1A}" type="presParOf" srcId="{66A3EB07-124B-493F-BB1D-752759B21F87}" destId="{0CFCCE43-1ACF-4F3B-831E-78CB9918685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8C64D3-4D59-4890-B64E-8F51BA76774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659BE4D-C80B-4A03-A105-D0D5BEC928C1}">
      <dgm:prSet custT="1"/>
      <dgm:spPr/>
      <dgm:t>
        <a:bodyPr/>
        <a:lstStyle/>
        <a:p>
          <a:pPr algn="ctr" rtl="0"/>
          <a:r>
            <a:rPr lang="nl-NL" sz="4000" dirty="0" smtClean="0"/>
            <a:t>Bevordering van stofwisseling:</a:t>
          </a:r>
        </a:p>
        <a:p>
          <a:pPr algn="ctr" rtl="0"/>
          <a:r>
            <a:rPr lang="nl-NL" sz="4000" dirty="0" smtClean="0"/>
            <a:t>Gezonde voeding</a:t>
          </a:r>
          <a:endParaRPr lang="nl-NL" sz="4000" dirty="0"/>
        </a:p>
      </dgm:t>
    </dgm:pt>
    <dgm:pt modelId="{95411F0E-6D62-4423-8055-02B76DA9D7F3}" type="parTrans" cxnId="{89940AEF-14BB-49C9-B8C9-05BB65E9097B}">
      <dgm:prSet/>
      <dgm:spPr/>
      <dgm:t>
        <a:bodyPr/>
        <a:lstStyle/>
        <a:p>
          <a:endParaRPr lang="nl-NL"/>
        </a:p>
      </dgm:t>
    </dgm:pt>
    <dgm:pt modelId="{56DB4E5C-346A-4C9F-8FAF-FB4C721535D7}" type="sibTrans" cxnId="{89940AEF-14BB-49C9-B8C9-05BB65E9097B}">
      <dgm:prSet/>
      <dgm:spPr/>
      <dgm:t>
        <a:bodyPr/>
        <a:lstStyle/>
        <a:p>
          <a:endParaRPr lang="nl-NL"/>
        </a:p>
      </dgm:t>
    </dgm:pt>
    <dgm:pt modelId="{1251E8DC-9335-408A-821F-A55186B9151C}" type="pres">
      <dgm:prSet presAssocID="{0D8C64D3-4D59-4890-B64E-8F51BA7677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C51822A-536D-4380-947A-189400DD167D}" type="pres">
      <dgm:prSet presAssocID="{E659BE4D-C80B-4A03-A105-D0D5BEC928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A0882A5-2388-44C8-BFF4-14ABA61AAC3F}" type="presOf" srcId="{E659BE4D-C80B-4A03-A105-D0D5BEC928C1}" destId="{8C51822A-536D-4380-947A-189400DD167D}" srcOrd="0" destOrd="0" presId="urn:microsoft.com/office/officeart/2005/8/layout/vList2"/>
    <dgm:cxn modelId="{D8381F04-A383-4875-B1F9-94228B2392B7}" type="presOf" srcId="{0D8C64D3-4D59-4890-B64E-8F51BA767743}" destId="{1251E8DC-9335-408A-821F-A55186B9151C}" srcOrd="0" destOrd="0" presId="urn:microsoft.com/office/officeart/2005/8/layout/vList2"/>
    <dgm:cxn modelId="{89940AEF-14BB-49C9-B8C9-05BB65E9097B}" srcId="{0D8C64D3-4D59-4890-B64E-8F51BA767743}" destId="{E659BE4D-C80B-4A03-A105-D0D5BEC928C1}" srcOrd="0" destOrd="0" parTransId="{95411F0E-6D62-4423-8055-02B76DA9D7F3}" sibTransId="{56DB4E5C-346A-4C9F-8FAF-FB4C721535D7}"/>
    <dgm:cxn modelId="{C6426CBB-02AA-458A-9055-3C1571BED2C6}" type="presParOf" srcId="{1251E8DC-9335-408A-821F-A55186B9151C}" destId="{8C51822A-536D-4380-947A-189400DD16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88B7B2-9601-4D35-8CF7-637FE2F2C9A7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971FF778-2856-48B4-8DED-E1C7386055E0}">
      <dgm:prSet/>
      <dgm:spPr/>
      <dgm:t>
        <a:bodyPr/>
        <a:lstStyle/>
        <a:p>
          <a:pPr rtl="0"/>
          <a:r>
            <a:rPr lang="nl-NL" dirty="0" smtClean="0"/>
            <a:t>Ingenomen energie in verhouding met verbruik energie</a:t>
          </a:r>
          <a:endParaRPr lang="nl-NL" dirty="0"/>
        </a:p>
      </dgm:t>
    </dgm:pt>
    <dgm:pt modelId="{09A5F05E-3C94-4D6E-B3CB-15F28D2531B7}" type="parTrans" cxnId="{D88008C8-0A25-4906-A828-2107E337CDB3}">
      <dgm:prSet/>
      <dgm:spPr/>
      <dgm:t>
        <a:bodyPr/>
        <a:lstStyle/>
        <a:p>
          <a:endParaRPr lang="nl-NL"/>
        </a:p>
      </dgm:t>
    </dgm:pt>
    <dgm:pt modelId="{6B073D92-7A17-43E0-A1CE-BCD4DF68F8B1}" type="sibTrans" cxnId="{D88008C8-0A25-4906-A828-2107E337CDB3}">
      <dgm:prSet/>
      <dgm:spPr/>
      <dgm:t>
        <a:bodyPr/>
        <a:lstStyle/>
        <a:p>
          <a:endParaRPr lang="nl-NL"/>
        </a:p>
      </dgm:t>
    </dgm:pt>
    <dgm:pt modelId="{30CCC163-942C-423E-A132-2FE321B19546}">
      <dgm:prSet/>
      <dgm:spPr/>
      <dgm:t>
        <a:bodyPr/>
        <a:lstStyle/>
        <a:p>
          <a:pPr rtl="0"/>
          <a:r>
            <a:rPr lang="nl-NL" dirty="0" smtClean="0"/>
            <a:t>Gevarieerd menu om aan alle </a:t>
          </a:r>
          <a:r>
            <a:rPr lang="nl-NL" dirty="0" err="1" smtClean="0"/>
            <a:t>voedings-stoffen</a:t>
          </a:r>
          <a:r>
            <a:rPr lang="nl-NL" dirty="0" smtClean="0"/>
            <a:t> te komen</a:t>
          </a:r>
          <a:endParaRPr lang="nl-NL" dirty="0"/>
        </a:p>
      </dgm:t>
    </dgm:pt>
    <dgm:pt modelId="{80F49B9E-6F2D-4922-80A2-6D1ED82B3DAC}" type="parTrans" cxnId="{9C88EB0B-D373-40B4-A9BD-C3B0721F0A33}">
      <dgm:prSet/>
      <dgm:spPr/>
      <dgm:t>
        <a:bodyPr/>
        <a:lstStyle/>
        <a:p>
          <a:endParaRPr lang="nl-NL"/>
        </a:p>
      </dgm:t>
    </dgm:pt>
    <dgm:pt modelId="{A5C7AF9E-74DE-424D-8221-48B4C63C22A9}" type="sibTrans" cxnId="{9C88EB0B-D373-40B4-A9BD-C3B0721F0A33}">
      <dgm:prSet/>
      <dgm:spPr/>
      <dgm:t>
        <a:bodyPr/>
        <a:lstStyle/>
        <a:p>
          <a:endParaRPr lang="nl-NL"/>
        </a:p>
      </dgm:t>
    </dgm:pt>
    <dgm:pt modelId="{D796717E-EFD4-4A6A-A9C7-0A05EF4CACAA}">
      <dgm:prSet/>
      <dgm:spPr/>
      <dgm:t>
        <a:bodyPr/>
        <a:lstStyle/>
        <a:p>
          <a:pPr rtl="0"/>
          <a:r>
            <a:rPr lang="nl-NL" dirty="0" smtClean="0"/>
            <a:t>Vers voedsel dat ‘natuurlijk’ geteeld is, zonder chemische middelen</a:t>
          </a:r>
        </a:p>
      </dgm:t>
    </dgm:pt>
    <dgm:pt modelId="{8446D3B5-094D-48BB-9282-C7FEF14366D8}" type="parTrans" cxnId="{DA560D76-FAB8-480E-8197-5CAF79B10298}">
      <dgm:prSet/>
      <dgm:spPr/>
      <dgm:t>
        <a:bodyPr/>
        <a:lstStyle/>
        <a:p>
          <a:endParaRPr lang="nl-NL"/>
        </a:p>
      </dgm:t>
    </dgm:pt>
    <dgm:pt modelId="{60018D0E-C616-4649-A5F3-B1D68065AE70}" type="sibTrans" cxnId="{DA560D76-FAB8-480E-8197-5CAF79B10298}">
      <dgm:prSet/>
      <dgm:spPr/>
      <dgm:t>
        <a:bodyPr/>
        <a:lstStyle/>
        <a:p>
          <a:endParaRPr lang="nl-NL"/>
        </a:p>
      </dgm:t>
    </dgm:pt>
    <dgm:pt modelId="{2F7B9E7C-74A2-4A50-8CE9-BB54087A9C82}">
      <dgm:prSet/>
      <dgm:spPr/>
      <dgm:t>
        <a:bodyPr/>
        <a:lstStyle/>
        <a:p>
          <a:pPr rtl="0"/>
          <a:r>
            <a:rPr lang="nl-NL" dirty="0" smtClean="0"/>
            <a:t>Weinig geprefabriceerd voedsel: teveel zout, vet en additieven</a:t>
          </a:r>
          <a:endParaRPr lang="nl-NL" dirty="0"/>
        </a:p>
      </dgm:t>
    </dgm:pt>
    <dgm:pt modelId="{B56274BE-C27F-4B92-865E-6B7FC7ABF804}" type="parTrans" cxnId="{3C367148-751D-4B5F-9876-E163DE34E8CD}">
      <dgm:prSet/>
      <dgm:spPr/>
      <dgm:t>
        <a:bodyPr/>
        <a:lstStyle/>
        <a:p>
          <a:endParaRPr lang="nl-NL"/>
        </a:p>
      </dgm:t>
    </dgm:pt>
    <dgm:pt modelId="{3E3D4EDF-AC80-48B6-8AAF-587F2C27B6E2}" type="sibTrans" cxnId="{3C367148-751D-4B5F-9876-E163DE34E8CD}">
      <dgm:prSet/>
      <dgm:spPr/>
      <dgm:t>
        <a:bodyPr/>
        <a:lstStyle/>
        <a:p>
          <a:endParaRPr lang="nl-NL"/>
        </a:p>
      </dgm:t>
    </dgm:pt>
    <dgm:pt modelId="{19151FD8-01F2-45C6-92A5-EA503F6E559D}">
      <dgm:prSet/>
      <dgm:spPr/>
      <dgm:t>
        <a:bodyPr/>
        <a:lstStyle/>
        <a:p>
          <a:endParaRPr lang="nl-NL"/>
        </a:p>
      </dgm:t>
    </dgm:pt>
    <dgm:pt modelId="{03542E40-9788-4942-993F-867A4DFB3A61}" type="parTrans" cxnId="{CC645FF8-903D-4E33-9AE8-7D035C0E2C66}">
      <dgm:prSet/>
      <dgm:spPr/>
      <dgm:t>
        <a:bodyPr/>
        <a:lstStyle/>
        <a:p>
          <a:endParaRPr lang="nl-NL"/>
        </a:p>
      </dgm:t>
    </dgm:pt>
    <dgm:pt modelId="{3C103E00-ABD1-4C0C-ABC3-6EFA10D23D30}" type="sibTrans" cxnId="{CC645FF8-903D-4E33-9AE8-7D035C0E2C66}">
      <dgm:prSet/>
      <dgm:spPr/>
      <dgm:t>
        <a:bodyPr/>
        <a:lstStyle/>
        <a:p>
          <a:endParaRPr lang="nl-NL"/>
        </a:p>
      </dgm:t>
    </dgm:pt>
    <dgm:pt modelId="{6612CA01-CD45-4B45-8D09-1F795C1628EB}">
      <dgm:prSet/>
      <dgm:spPr/>
      <dgm:t>
        <a:bodyPr/>
        <a:lstStyle/>
        <a:p>
          <a:endParaRPr lang="nl-NL"/>
        </a:p>
      </dgm:t>
    </dgm:pt>
    <dgm:pt modelId="{7FA058F5-2E7E-4080-9345-580F58F0A18B}" type="parTrans" cxnId="{1439F738-306B-4144-A480-AC0FA4E7E2B0}">
      <dgm:prSet/>
      <dgm:spPr/>
      <dgm:t>
        <a:bodyPr/>
        <a:lstStyle/>
        <a:p>
          <a:endParaRPr lang="nl-NL"/>
        </a:p>
      </dgm:t>
    </dgm:pt>
    <dgm:pt modelId="{07C95755-03C4-4BB2-AC09-44D433AA558A}" type="sibTrans" cxnId="{1439F738-306B-4144-A480-AC0FA4E7E2B0}">
      <dgm:prSet/>
      <dgm:spPr/>
      <dgm:t>
        <a:bodyPr/>
        <a:lstStyle/>
        <a:p>
          <a:endParaRPr lang="nl-NL"/>
        </a:p>
      </dgm:t>
    </dgm:pt>
    <dgm:pt modelId="{0488AD87-4629-41A1-9CCC-EF988241E3F5}" type="pres">
      <dgm:prSet presAssocID="{F988B7B2-9601-4D35-8CF7-637FE2F2C9A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BE135B4-1B74-406A-8FB9-4224AD8421AC}" type="pres">
      <dgm:prSet presAssocID="{F988B7B2-9601-4D35-8CF7-637FE2F2C9A7}" presName="diamond" presStyleLbl="bgShp" presStyleIdx="0" presStyleCnt="1"/>
      <dgm:spPr/>
    </dgm:pt>
    <dgm:pt modelId="{34FE23B7-CEB9-4EF1-A0D1-EAF787D11410}" type="pres">
      <dgm:prSet presAssocID="{F988B7B2-9601-4D35-8CF7-637FE2F2C9A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AD59FBC-15FE-4241-B81B-D9B25057D210}" type="pres">
      <dgm:prSet presAssocID="{F988B7B2-9601-4D35-8CF7-637FE2F2C9A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A12784-F5F0-4EED-B380-BBE9D0AF3104}" type="pres">
      <dgm:prSet presAssocID="{F988B7B2-9601-4D35-8CF7-637FE2F2C9A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B1B5A4-F70E-4BA7-B7C9-0F482DE9BF04}" type="pres">
      <dgm:prSet presAssocID="{F988B7B2-9601-4D35-8CF7-637FE2F2C9A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C645FF8-903D-4E33-9AE8-7D035C0E2C66}" srcId="{F988B7B2-9601-4D35-8CF7-637FE2F2C9A7}" destId="{19151FD8-01F2-45C6-92A5-EA503F6E559D}" srcOrd="4" destOrd="0" parTransId="{03542E40-9788-4942-993F-867A4DFB3A61}" sibTransId="{3C103E00-ABD1-4C0C-ABC3-6EFA10D23D30}"/>
    <dgm:cxn modelId="{D943008B-6555-4E24-BC0E-4C1915A1F5A8}" type="presOf" srcId="{D796717E-EFD4-4A6A-A9C7-0A05EF4CACAA}" destId="{C4A12784-F5F0-4EED-B380-BBE9D0AF3104}" srcOrd="0" destOrd="0" presId="urn:microsoft.com/office/officeart/2005/8/layout/matrix3"/>
    <dgm:cxn modelId="{1439F738-306B-4144-A480-AC0FA4E7E2B0}" srcId="{F988B7B2-9601-4D35-8CF7-637FE2F2C9A7}" destId="{6612CA01-CD45-4B45-8D09-1F795C1628EB}" srcOrd="5" destOrd="0" parTransId="{7FA058F5-2E7E-4080-9345-580F58F0A18B}" sibTransId="{07C95755-03C4-4BB2-AC09-44D433AA558A}"/>
    <dgm:cxn modelId="{DA560D76-FAB8-480E-8197-5CAF79B10298}" srcId="{F988B7B2-9601-4D35-8CF7-637FE2F2C9A7}" destId="{D796717E-EFD4-4A6A-A9C7-0A05EF4CACAA}" srcOrd="2" destOrd="0" parTransId="{8446D3B5-094D-48BB-9282-C7FEF14366D8}" sibTransId="{60018D0E-C616-4649-A5F3-B1D68065AE70}"/>
    <dgm:cxn modelId="{F55AF558-0E6F-46C9-833D-FCDB841D13AC}" type="presOf" srcId="{2F7B9E7C-74A2-4A50-8CE9-BB54087A9C82}" destId="{ECB1B5A4-F70E-4BA7-B7C9-0F482DE9BF04}" srcOrd="0" destOrd="0" presId="urn:microsoft.com/office/officeart/2005/8/layout/matrix3"/>
    <dgm:cxn modelId="{A9290CE2-03A1-4B46-BDD0-B4AC7DCC5C18}" type="presOf" srcId="{971FF778-2856-48B4-8DED-E1C7386055E0}" destId="{34FE23B7-CEB9-4EF1-A0D1-EAF787D11410}" srcOrd="0" destOrd="0" presId="urn:microsoft.com/office/officeart/2005/8/layout/matrix3"/>
    <dgm:cxn modelId="{9C88EB0B-D373-40B4-A9BD-C3B0721F0A33}" srcId="{F988B7B2-9601-4D35-8CF7-637FE2F2C9A7}" destId="{30CCC163-942C-423E-A132-2FE321B19546}" srcOrd="1" destOrd="0" parTransId="{80F49B9E-6F2D-4922-80A2-6D1ED82B3DAC}" sibTransId="{A5C7AF9E-74DE-424D-8221-48B4C63C22A9}"/>
    <dgm:cxn modelId="{B0741A37-42FF-41C0-A2E6-1F8C4547E00A}" type="presOf" srcId="{30CCC163-942C-423E-A132-2FE321B19546}" destId="{1AD59FBC-15FE-4241-B81B-D9B25057D210}" srcOrd="0" destOrd="0" presId="urn:microsoft.com/office/officeart/2005/8/layout/matrix3"/>
    <dgm:cxn modelId="{D88008C8-0A25-4906-A828-2107E337CDB3}" srcId="{F988B7B2-9601-4D35-8CF7-637FE2F2C9A7}" destId="{971FF778-2856-48B4-8DED-E1C7386055E0}" srcOrd="0" destOrd="0" parTransId="{09A5F05E-3C94-4D6E-B3CB-15F28D2531B7}" sibTransId="{6B073D92-7A17-43E0-A1CE-BCD4DF68F8B1}"/>
    <dgm:cxn modelId="{3C367148-751D-4B5F-9876-E163DE34E8CD}" srcId="{F988B7B2-9601-4D35-8CF7-637FE2F2C9A7}" destId="{2F7B9E7C-74A2-4A50-8CE9-BB54087A9C82}" srcOrd="3" destOrd="0" parTransId="{B56274BE-C27F-4B92-865E-6B7FC7ABF804}" sibTransId="{3E3D4EDF-AC80-48B6-8AAF-587F2C27B6E2}"/>
    <dgm:cxn modelId="{34F88231-6E8E-4F56-AE53-943A4FACF620}" type="presOf" srcId="{F988B7B2-9601-4D35-8CF7-637FE2F2C9A7}" destId="{0488AD87-4629-41A1-9CCC-EF988241E3F5}" srcOrd="0" destOrd="0" presId="urn:microsoft.com/office/officeart/2005/8/layout/matrix3"/>
    <dgm:cxn modelId="{C6867D40-926E-4B9D-B490-93929DF8865F}" type="presParOf" srcId="{0488AD87-4629-41A1-9CCC-EF988241E3F5}" destId="{FBE135B4-1B74-406A-8FB9-4224AD8421AC}" srcOrd="0" destOrd="0" presId="urn:microsoft.com/office/officeart/2005/8/layout/matrix3"/>
    <dgm:cxn modelId="{AD9E45E7-34B5-469E-9E3C-264E8259A3A8}" type="presParOf" srcId="{0488AD87-4629-41A1-9CCC-EF988241E3F5}" destId="{34FE23B7-CEB9-4EF1-A0D1-EAF787D11410}" srcOrd="1" destOrd="0" presId="urn:microsoft.com/office/officeart/2005/8/layout/matrix3"/>
    <dgm:cxn modelId="{823104C5-05C0-440D-B0E6-98409B93ECE2}" type="presParOf" srcId="{0488AD87-4629-41A1-9CCC-EF988241E3F5}" destId="{1AD59FBC-15FE-4241-B81B-D9B25057D210}" srcOrd="2" destOrd="0" presId="urn:microsoft.com/office/officeart/2005/8/layout/matrix3"/>
    <dgm:cxn modelId="{648AC505-21D7-4CDF-B9B5-A69F9492ED1F}" type="presParOf" srcId="{0488AD87-4629-41A1-9CCC-EF988241E3F5}" destId="{C4A12784-F5F0-4EED-B380-BBE9D0AF3104}" srcOrd="3" destOrd="0" presId="urn:microsoft.com/office/officeart/2005/8/layout/matrix3"/>
    <dgm:cxn modelId="{82885A33-71D4-43D1-A1B2-E6D5B2827AF8}" type="presParOf" srcId="{0488AD87-4629-41A1-9CCC-EF988241E3F5}" destId="{ECB1B5A4-F70E-4BA7-B7C9-0F482DE9BF0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F8C509-5966-4954-982F-9AAB0C0E4AA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A77496DD-7811-48BA-BB2A-9B76CCFAFE63}">
      <dgm:prSet/>
      <dgm:spPr/>
      <dgm:t>
        <a:bodyPr/>
        <a:lstStyle/>
        <a:p>
          <a:pPr algn="ctr" rtl="0"/>
          <a:r>
            <a:rPr lang="nl-NL" dirty="0" smtClean="0"/>
            <a:t>Eten van vlees: lekker! Maar juist?</a:t>
          </a:r>
          <a:endParaRPr lang="nl-NL" dirty="0"/>
        </a:p>
      </dgm:t>
    </dgm:pt>
    <dgm:pt modelId="{EBC4BBB0-C9BD-4E57-B75B-A0C210A32AE4}" type="parTrans" cxnId="{8C8C6021-983F-447D-B495-C83741E89272}">
      <dgm:prSet/>
      <dgm:spPr/>
      <dgm:t>
        <a:bodyPr/>
        <a:lstStyle/>
        <a:p>
          <a:endParaRPr lang="nl-NL"/>
        </a:p>
      </dgm:t>
    </dgm:pt>
    <dgm:pt modelId="{8A24C9A4-E72D-4753-8957-59E12946923B}" type="sibTrans" cxnId="{8C8C6021-983F-447D-B495-C83741E89272}">
      <dgm:prSet/>
      <dgm:spPr/>
      <dgm:t>
        <a:bodyPr/>
        <a:lstStyle/>
        <a:p>
          <a:endParaRPr lang="nl-NL"/>
        </a:p>
      </dgm:t>
    </dgm:pt>
    <dgm:pt modelId="{CDD9E219-9CF6-4D96-A9CF-831C7F96C06C}" type="pres">
      <dgm:prSet presAssocID="{D6F8C509-5966-4954-982F-9AAB0C0E4A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5041548-2660-469B-A586-BED01C28D0E8}" type="pres">
      <dgm:prSet presAssocID="{A77496DD-7811-48BA-BB2A-9B76CCFAFE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441DE39-D57C-4BE1-A969-ACB655925DDC}" type="presOf" srcId="{A77496DD-7811-48BA-BB2A-9B76CCFAFE63}" destId="{75041548-2660-469B-A586-BED01C28D0E8}" srcOrd="0" destOrd="0" presId="urn:microsoft.com/office/officeart/2005/8/layout/vList2"/>
    <dgm:cxn modelId="{8C8C6021-983F-447D-B495-C83741E89272}" srcId="{D6F8C509-5966-4954-982F-9AAB0C0E4AAF}" destId="{A77496DD-7811-48BA-BB2A-9B76CCFAFE63}" srcOrd="0" destOrd="0" parTransId="{EBC4BBB0-C9BD-4E57-B75B-A0C210A32AE4}" sibTransId="{8A24C9A4-E72D-4753-8957-59E12946923B}"/>
    <dgm:cxn modelId="{B7B23F2F-2875-44E1-9016-1CF4980C0B05}" type="presOf" srcId="{D6F8C509-5966-4954-982F-9AAB0C0E4AAF}" destId="{CDD9E219-9CF6-4D96-A9CF-831C7F96C06C}" srcOrd="0" destOrd="0" presId="urn:microsoft.com/office/officeart/2005/8/layout/vList2"/>
    <dgm:cxn modelId="{59BF6EAA-EF38-4689-BE5F-DEC3720FE275}" type="presParOf" srcId="{CDD9E219-9CF6-4D96-A9CF-831C7F96C06C}" destId="{75041548-2660-469B-A586-BED01C28D0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ACECF9-6AC1-460B-975A-35F206E9BA35}" type="doc">
      <dgm:prSet loTypeId="urn:diagrams.loki3.com/VaryingWidthList+Icon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nl-NL"/>
        </a:p>
      </dgm:t>
    </dgm:pt>
    <dgm:pt modelId="{0893BB85-B817-49F0-B179-B0DE85CD7C4A}">
      <dgm:prSet/>
      <dgm:spPr/>
      <dgm:t>
        <a:bodyPr/>
        <a:lstStyle/>
        <a:p>
          <a:pPr rtl="0"/>
          <a:r>
            <a:rPr lang="nl-NL" b="1" dirty="0" smtClean="0"/>
            <a:t>Om 1 kilo vlees te produceren heb je 10 kilo plantaardig voedsel nodig </a:t>
          </a:r>
          <a:r>
            <a:rPr lang="nl-NL" b="1" dirty="0" smtClean="0">
              <a:sym typeface="Wingdings"/>
            </a:rPr>
            <a:t></a:t>
          </a:r>
          <a:r>
            <a:rPr lang="nl-NL" b="1" dirty="0" smtClean="0"/>
            <a:t> te weinig voedsel en landbouwgrond op langere termijn</a:t>
          </a:r>
          <a:endParaRPr lang="nl-NL" b="1" dirty="0"/>
        </a:p>
      </dgm:t>
    </dgm:pt>
    <dgm:pt modelId="{E1EEC5E2-5813-4A58-AD6B-28EC03DBF498}" type="parTrans" cxnId="{9EEDFC68-F705-44C9-AB70-BE094897176E}">
      <dgm:prSet/>
      <dgm:spPr/>
      <dgm:t>
        <a:bodyPr/>
        <a:lstStyle/>
        <a:p>
          <a:endParaRPr lang="nl-NL"/>
        </a:p>
      </dgm:t>
    </dgm:pt>
    <dgm:pt modelId="{EA7A1C0E-1F4C-4E8D-B5DF-77F4466BEEB9}" type="sibTrans" cxnId="{9EEDFC68-F705-44C9-AB70-BE094897176E}">
      <dgm:prSet/>
      <dgm:spPr/>
      <dgm:t>
        <a:bodyPr/>
        <a:lstStyle/>
        <a:p>
          <a:endParaRPr lang="nl-NL"/>
        </a:p>
      </dgm:t>
    </dgm:pt>
    <dgm:pt modelId="{27E4F17F-F78B-4727-9149-3B0AF82C5FA9}">
      <dgm:prSet/>
      <dgm:spPr/>
      <dgm:t>
        <a:bodyPr/>
        <a:lstStyle/>
        <a:p>
          <a:pPr rtl="0"/>
          <a:r>
            <a:rPr lang="nl-NL" b="1" dirty="0" smtClean="0"/>
            <a:t>Voor 1 kg vlees heb je 100x zoveel energie nodig als voor 1 kg plantaardig voedsel</a:t>
          </a:r>
          <a:endParaRPr lang="nl-NL" b="1" dirty="0"/>
        </a:p>
      </dgm:t>
    </dgm:pt>
    <dgm:pt modelId="{FF5E28E2-75F3-4339-A46F-6E32129F36D6}" type="parTrans" cxnId="{025814D8-5E8C-4BB6-B740-E16397A07E9C}">
      <dgm:prSet/>
      <dgm:spPr/>
      <dgm:t>
        <a:bodyPr/>
        <a:lstStyle/>
        <a:p>
          <a:endParaRPr lang="nl-NL"/>
        </a:p>
      </dgm:t>
    </dgm:pt>
    <dgm:pt modelId="{35F1D668-DB78-48C3-8FFD-392C7EF135CF}" type="sibTrans" cxnId="{025814D8-5E8C-4BB6-B740-E16397A07E9C}">
      <dgm:prSet/>
      <dgm:spPr/>
      <dgm:t>
        <a:bodyPr/>
        <a:lstStyle/>
        <a:p>
          <a:endParaRPr lang="nl-NL"/>
        </a:p>
      </dgm:t>
    </dgm:pt>
    <dgm:pt modelId="{8F52A477-DA43-4368-BF16-662DEEFF7D8C}">
      <dgm:prSet/>
      <dgm:spPr/>
      <dgm:t>
        <a:bodyPr/>
        <a:lstStyle/>
        <a:p>
          <a:pPr rtl="0"/>
          <a:r>
            <a:rPr lang="nl-NL" b="1" dirty="0" smtClean="0"/>
            <a:t>Mestprobleem: veeteelt </a:t>
          </a:r>
          <a:r>
            <a:rPr lang="nl-NL" b="1" dirty="0" smtClean="0">
              <a:sym typeface="Wingdings"/>
            </a:rPr>
            <a:t></a:t>
          </a:r>
          <a:r>
            <a:rPr lang="nl-NL" b="1" dirty="0" smtClean="0"/>
            <a:t> 90% uitstoot  ammoniak</a:t>
          </a:r>
          <a:r>
            <a:rPr lang="nl-NL" dirty="0" smtClean="0"/>
            <a:t>.</a:t>
          </a:r>
          <a:endParaRPr lang="nl-NL" dirty="0"/>
        </a:p>
      </dgm:t>
    </dgm:pt>
    <dgm:pt modelId="{21106C5C-CA6D-46F9-BB09-3179F7CF4D20}" type="parTrans" cxnId="{9F0418CA-2D49-4873-BD1A-F724ACD3FA78}">
      <dgm:prSet/>
      <dgm:spPr/>
      <dgm:t>
        <a:bodyPr/>
        <a:lstStyle/>
        <a:p>
          <a:endParaRPr lang="nl-NL"/>
        </a:p>
      </dgm:t>
    </dgm:pt>
    <dgm:pt modelId="{6B667CC6-78A0-40B9-B5A5-6C6BD3215B2B}" type="sibTrans" cxnId="{9F0418CA-2D49-4873-BD1A-F724ACD3FA78}">
      <dgm:prSet/>
      <dgm:spPr/>
      <dgm:t>
        <a:bodyPr/>
        <a:lstStyle/>
        <a:p>
          <a:endParaRPr lang="nl-NL"/>
        </a:p>
      </dgm:t>
    </dgm:pt>
    <dgm:pt modelId="{21D1E563-E1EA-4CE2-8453-C0C4A2BB01ED}">
      <dgm:prSet/>
      <dgm:spPr/>
      <dgm:t>
        <a:bodyPr/>
        <a:lstStyle/>
        <a:p>
          <a:pPr rtl="0"/>
          <a:r>
            <a:rPr lang="nl-NL" b="1" dirty="0" smtClean="0"/>
            <a:t>Er komen broeikasgassen vrij: methaan (CH4)</a:t>
          </a:r>
          <a:endParaRPr lang="nl-NL" b="1" dirty="0"/>
        </a:p>
      </dgm:t>
    </dgm:pt>
    <dgm:pt modelId="{282E06E0-CA31-494C-922D-646B7E21D9AA}" type="parTrans" cxnId="{2634EAFA-9280-40B6-A63D-F6DFE0918273}">
      <dgm:prSet/>
      <dgm:spPr/>
      <dgm:t>
        <a:bodyPr/>
        <a:lstStyle/>
        <a:p>
          <a:endParaRPr lang="nl-NL"/>
        </a:p>
      </dgm:t>
    </dgm:pt>
    <dgm:pt modelId="{8C8E88CC-2862-4CCF-A2EA-77636FF19278}" type="sibTrans" cxnId="{2634EAFA-9280-40B6-A63D-F6DFE0918273}">
      <dgm:prSet/>
      <dgm:spPr/>
      <dgm:t>
        <a:bodyPr/>
        <a:lstStyle/>
        <a:p>
          <a:endParaRPr lang="nl-NL"/>
        </a:p>
      </dgm:t>
    </dgm:pt>
    <dgm:pt modelId="{CEA1B742-4016-41CC-9D70-72AA22E34325}">
      <dgm:prSet/>
      <dgm:spPr/>
      <dgm:t>
        <a:bodyPr/>
        <a:lstStyle/>
        <a:p>
          <a:pPr rtl="0"/>
          <a:r>
            <a:rPr lang="nl-NL" b="1" dirty="0" smtClean="0"/>
            <a:t>Dierlijke vet is slecht voor hart en bloedvaten</a:t>
          </a:r>
          <a:endParaRPr lang="nl-NL" b="1" dirty="0"/>
        </a:p>
      </dgm:t>
    </dgm:pt>
    <dgm:pt modelId="{2CE0CE08-4205-4EF9-B82C-352839A9C263}" type="parTrans" cxnId="{32DE0511-4160-4016-B74B-7B4F855FDA09}">
      <dgm:prSet/>
      <dgm:spPr/>
      <dgm:t>
        <a:bodyPr/>
        <a:lstStyle/>
        <a:p>
          <a:endParaRPr lang="nl-NL"/>
        </a:p>
      </dgm:t>
    </dgm:pt>
    <dgm:pt modelId="{06E964A7-6109-4DF0-A301-4CF94E3A3968}" type="sibTrans" cxnId="{32DE0511-4160-4016-B74B-7B4F855FDA09}">
      <dgm:prSet/>
      <dgm:spPr/>
      <dgm:t>
        <a:bodyPr/>
        <a:lstStyle/>
        <a:p>
          <a:endParaRPr lang="nl-NL"/>
        </a:p>
      </dgm:t>
    </dgm:pt>
    <dgm:pt modelId="{CB2D6755-4822-4BC6-AD2C-C95332800B27}">
      <dgm:prSet/>
      <dgm:spPr/>
      <dgm:t>
        <a:bodyPr/>
        <a:lstStyle/>
        <a:p>
          <a:pPr rtl="0"/>
          <a:r>
            <a:rPr lang="nl-NL" b="1" dirty="0" smtClean="0"/>
            <a:t>Dieren worden slecht behandeld in de bio-industrie</a:t>
          </a:r>
          <a:endParaRPr lang="nl-NL" b="1" dirty="0"/>
        </a:p>
      </dgm:t>
    </dgm:pt>
    <dgm:pt modelId="{84EB985F-0F3E-4B90-A0F9-7927DD111FE7}" type="parTrans" cxnId="{ECBCEAE4-3BD5-436E-9B05-DBE10C14D763}">
      <dgm:prSet/>
      <dgm:spPr/>
      <dgm:t>
        <a:bodyPr/>
        <a:lstStyle/>
        <a:p>
          <a:endParaRPr lang="nl-NL"/>
        </a:p>
      </dgm:t>
    </dgm:pt>
    <dgm:pt modelId="{EE3AAD52-FF11-4F81-8128-104D49C155A1}" type="sibTrans" cxnId="{ECBCEAE4-3BD5-436E-9B05-DBE10C14D763}">
      <dgm:prSet/>
      <dgm:spPr/>
      <dgm:t>
        <a:bodyPr/>
        <a:lstStyle/>
        <a:p>
          <a:endParaRPr lang="nl-NL"/>
        </a:p>
      </dgm:t>
    </dgm:pt>
    <dgm:pt modelId="{53804A2F-4C06-4792-9F26-77593351711C}" type="pres">
      <dgm:prSet presAssocID="{58ACECF9-6AC1-460B-975A-35F206E9BA35}" presName="Name0" presStyleCnt="0">
        <dgm:presLayoutVars>
          <dgm:resizeHandles/>
        </dgm:presLayoutVars>
      </dgm:prSet>
      <dgm:spPr/>
      <dgm:t>
        <a:bodyPr/>
        <a:lstStyle/>
        <a:p>
          <a:endParaRPr lang="nl-NL"/>
        </a:p>
      </dgm:t>
    </dgm:pt>
    <dgm:pt modelId="{46FCE56E-3B99-4F12-9589-F15DAB5EE89A}" type="pres">
      <dgm:prSet presAssocID="{0893BB85-B817-49F0-B179-B0DE85CD7C4A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CEC078-0B7A-4081-8228-4AE2F9BD06ED}" type="pres">
      <dgm:prSet presAssocID="{EA7A1C0E-1F4C-4E8D-B5DF-77F4466BEEB9}" presName="space" presStyleCnt="0"/>
      <dgm:spPr/>
    </dgm:pt>
    <dgm:pt modelId="{C38E7470-B65C-44E0-9738-EF87FB29D509}" type="pres">
      <dgm:prSet presAssocID="{27E4F17F-F78B-4727-9149-3B0AF82C5FA9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CA85E12-17B1-466F-A512-2B0AF5DE08A0}" type="pres">
      <dgm:prSet presAssocID="{35F1D668-DB78-48C3-8FFD-392C7EF135CF}" presName="space" presStyleCnt="0"/>
      <dgm:spPr/>
    </dgm:pt>
    <dgm:pt modelId="{9E3F4B72-FD79-4491-A004-D28903CE1B5E}" type="pres">
      <dgm:prSet presAssocID="{8F52A477-DA43-4368-BF16-662DEEFF7D8C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3422F3-B45A-4401-9E2B-F17CE31FDAE6}" type="pres">
      <dgm:prSet presAssocID="{6B667CC6-78A0-40B9-B5A5-6C6BD3215B2B}" presName="space" presStyleCnt="0"/>
      <dgm:spPr/>
    </dgm:pt>
    <dgm:pt modelId="{082B7583-4A10-45DE-80D9-24872BE21FB9}" type="pres">
      <dgm:prSet presAssocID="{21D1E563-E1EA-4CE2-8453-C0C4A2BB01E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5DA27D0-08EC-4AE9-A96A-0B24AA59BEBD}" type="pres">
      <dgm:prSet presAssocID="{8C8E88CC-2862-4CCF-A2EA-77636FF19278}" presName="space" presStyleCnt="0"/>
      <dgm:spPr/>
    </dgm:pt>
    <dgm:pt modelId="{3434EB4F-E918-4324-AFB4-E687A9FECBB5}" type="pres">
      <dgm:prSet presAssocID="{CEA1B742-4016-41CC-9D70-72AA22E3432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98C9AD3-74E4-4DFF-B0F7-D9598BDA9ED4}" type="pres">
      <dgm:prSet presAssocID="{06E964A7-6109-4DF0-A301-4CF94E3A3968}" presName="space" presStyleCnt="0"/>
      <dgm:spPr/>
    </dgm:pt>
    <dgm:pt modelId="{2E2334FA-6838-4A93-AC8F-9C3D43DD463D}" type="pres">
      <dgm:prSet presAssocID="{CB2D6755-4822-4BC6-AD2C-C95332800B27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CBCEAE4-3BD5-436E-9B05-DBE10C14D763}" srcId="{58ACECF9-6AC1-460B-975A-35F206E9BA35}" destId="{CB2D6755-4822-4BC6-AD2C-C95332800B27}" srcOrd="5" destOrd="0" parTransId="{84EB985F-0F3E-4B90-A0F9-7927DD111FE7}" sibTransId="{EE3AAD52-FF11-4F81-8128-104D49C155A1}"/>
    <dgm:cxn modelId="{21B99EEC-A318-4926-8147-1A258E492731}" type="presOf" srcId="{0893BB85-B817-49F0-B179-B0DE85CD7C4A}" destId="{46FCE56E-3B99-4F12-9589-F15DAB5EE89A}" srcOrd="0" destOrd="0" presId="urn:diagrams.loki3.com/VaryingWidthList+Icon"/>
    <dgm:cxn modelId="{360DFB4F-2B94-470F-8FC5-B7910162802E}" type="presOf" srcId="{58ACECF9-6AC1-460B-975A-35F206E9BA35}" destId="{53804A2F-4C06-4792-9F26-77593351711C}" srcOrd="0" destOrd="0" presId="urn:diagrams.loki3.com/VaryingWidthList+Icon"/>
    <dgm:cxn modelId="{9EEDFC68-F705-44C9-AB70-BE094897176E}" srcId="{58ACECF9-6AC1-460B-975A-35F206E9BA35}" destId="{0893BB85-B817-49F0-B179-B0DE85CD7C4A}" srcOrd="0" destOrd="0" parTransId="{E1EEC5E2-5813-4A58-AD6B-28EC03DBF498}" sibTransId="{EA7A1C0E-1F4C-4E8D-B5DF-77F4466BEEB9}"/>
    <dgm:cxn modelId="{9F0418CA-2D49-4873-BD1A-F724ACD3FA78}" srcId="{58ACECF9-6AC1-460B-975A-35F206E9BA35}" destId="{8F52A477-DA43-4368-BF16-662DEEFF7D8C}" srcOrd="2" destOrd="0" parTransId="{21106C5C-CA6D-46F9-BB09-3179F7CF4D20}" sibTransId="{6B667CC6-78A0-40B9-B5A5-6C6BD3215B2B}"/>
    <dgm:cxn modelId="{5EC3ED23-5E02-494E-9DE7-09B03D37301D}" type="presOf" srcId="{27E4F17F-F78B-4727-9149-3B0AF82C5FA9}" destId="{C38E7470-B65C-44E0-9738-EF87FB29D509}" srcOrd="0" destOrd="0" presId="urn:diagrams.loki3.com/VaryingWidthList+Icon"/>
    <dgm:cxn modelId="{D6B68A76-03E0-4F07-ABC5-A826D9CF46B1}" type="presOf" srcId="{CEA1B742-4016-41CC-9D70-72AA22E34325}" destId="{3434EB4F-E918-4324-AFB4-E687A9FECBB5}" srcOrd="0" destOrd="0" presId="urn:diagrams.loki3.com/VaryingWidthList+Icon"/>
    <dgm:cxn modelId="{32DE0511-4160-4016-B74B-7B4F855FDA09}" srcId="{58ACECF9-6AC1-460B-975A-35F206E9BA35}" destId="{CEA1B742-4016-41CC-9D70-72AA22E34325}" srcOrd="4" destOrd="0" parTransId="{2CE0CE08-4205-4EF9-B82C-352839A9C263}" sibTransId="{06E964A7-6109-4DF0-A301-4CF94E3A3968}"/>
    <dgm:cxn modelId="{2634EAFA-9280-40B6-A63D-F6DFE0918273}" srcId="{58ACECF9-6AC1-460B-975A-35F206E9BA35}" destId="{21D1E563-E1EA-4CE2-8453-C0C4A2BB01ED}" srcOrd="3" destOrd="0" parTransId="{282E06E0-CA31-494C-922D-646B7E21D9AA}" sibTransId="{8C8E88CC-2862-4CCF-A2EA-77636FF19278}"/>
    <dgm:cxn modelId="{8119CD5A-8626-4348-9EA6-BA2D11EBE5D9}" type="presOf" srcId="{21D1E563-E1EA-4CE2-8453-C0C4A2BB01ED}" destId="{082B7583-4A10-45DE-80D9-24872BE21FB9}" srcOrd="0" destOrd="0" presId="urn:diagrams.loki3.com/VaryingWidthList+Icon"/>
    <dgm:cxn modelId="{817E71BE-9321-4E3E-8BD4-5F43B824FE4E}" type="presOf" srcId="{8F52A477-DA43-4368-BF16-662DEEFF7D8C}" destId="{9E3F4B72-FD79-4491-A004-D28903CE1B5E}" srcOrd="0" destOrd="0" presId="urn:diagrams.loki3.com/VaryingWidthList+Icon"/>
    <dgm:cxn modelId="{D6541FE5-4904-4F7A-966D-60E4B6BF9D1D}" type="presOf" srcId="{CB2D6755-4822-4BC6-AD2C-C95332800B27}" destId="{2E2334FA-6838-4A93-AC8F-9C3D43DD463D}" srcOrd="0" destOrd="0" presId="urn:diagrams.loki3.com/VaryingWidthList+Icon"/>
    <dgm:cxn modelId="{025814D8-5E8C-4BB6-B740-E16397A07E9C}" srcId="{58ACECF9-6AC1-460B-975A-35F206E9BA35}" destId="{27E4F17F-F78B-4727-9149-3B0AF82C5FA9}" srcOrd="1" destOrd="0" parTransId="{FF5E28E2-75F3-4339-A46F-6E32129F36D6}" sibTransId="{35F1D668-DB78-48C3-8FFD-392C7EF135CF}"/>
    <dgm:cxn modelId="{41026D4E-C75C-4D9A-B41B-ECEAB61DD054}" type="presParOf" srcId="{53804A2F-4C06-4792-9F26-77593351711C}" destId="{46FCE56E-3B99-4F12-9589-F15DAB5EE89A}" srcOrd="0" destOrd="0" presId="urn:diagrams.loki3.com/VaryingWidthList+Icon"/>
    <dgm:cxn modelId="{82D48079-5CCC-42D4-8AB3-BB7989DFDF33}" type="presParOf" srcId="{53804A2F-4C06-4792-9F26-77593351711C}" destId="{E4CEC078-0B7A-4081-8228-4AE2F9BD06ED}" srcOrd="1" destOrd="0" presId="urn:diagrams.loki3.com/VaryingWidthList+Icon"/>
    <dgm:cxn modelId="{C24B637C-E6FD-4C80-A3A7-CBF41580B339}" type="presParOf" srcId="{53804A2F-4C06-4792-9F26-77593351711C}" destId="{C38E7470-B65C-44E0-9738-EF87FB29D509}" srcOrd="2" destOrd="0" presId="urn:diagrams.loki3.com/VaryingWidthList+Icon"/>
    <dgm:cxn modelId="{7C35FA87-C6B4-4770-866C-ECECB74B24C8}" type="presParOf" srcId="{53804A2F-4C06-4792-9F26-77593351711C}" destId="{3CA85E12-17B1-466F-A512-2B0AF5DE08A0}" srcOrd="3" destOrd="0" presId="urn:diagrams.loki3.com/VaryingWidthList+Icon"/>
    <dgm:cxn modelId="{202EBDC8-550F-46A4-8E2E-8458519B6F02}" type="presParOf" srcId="{53804A2F-4C06-4792-9F26-77593351711C}" destId="{9E3F4B72-FD79-4491-A004-D28903CE1B5E}" srcOrd="4" destOrd="0" presId="urn:diagrams.loki3.com/VaryingWidthList+Icon"/>
    <dgm:cxn modelId="{2204CD36-1749-41F9-B8E3-AA35860A3D24}" type="presParOf" srcId="{53804A2F-4C06-4792-9F26-77593351711C}" destId="{6E3422F3-B45A-4401-9E2B-F17CE31FDAE6}" srcOrd="5" destOrd="0" presId="urn:diagrams.loki3.com/VaryingWidthList+Icon"/>
    <dgm:cxn modelId="{CA72B231-4C3A-4DDF-A984-CCE060B99C8C}" type="presParOf" srcId="{53804A2F-4C06-4792-9F26-77593351711C}" destId="{082B7583-4A10-45DE-80D9-24872BE21FB9}" srcOrd="6" destOrd="0" presId="urn:diagrams.loki3.com/VaryingWidthList+Icon"/>
    <dgm:cxn modelId="{2371E569-A383-426F-B803-CBA7FC967388}" type="presParOf" srcId="{53804A2F-4C06-4792-9F26-77593351711C}" destId="{35DA27D0-08EC-4AE9-A96A-0B24AA59BEBD}" srcOrd="7" destOrd="0" presId="urn:diagrams.loki3.com/VaryingWidthList+Icon"/>
    <dgm:cxn modelId="{98BD46E2-E6F1-4A7C-804C-0919CA0F6893}" type="presParOf" srcId="{53804A2F-4C06-4792-9F26-77593351711C}" destId="{3434EB4F-E918-4324-AFB4-E687A9FECBB5}" srcOrd="8" destOrd="0" presId="urn:diagrams.loki3.com/VaryingWidthList+Icon"/>
    <dgm:cxn modelId="{E920F680-62EB-4824-9F69-AD84B4CEFDCD}" type="presParOf" srcId="{53804A2F-4C06-4792-9F26-77593351711C}" destId="{A98C9AD3-74E4-4DFF-B0F7-D9598BDA9ED4}" srcOrd="9" destOrd="0" presId="urn:diagrams.loki3.com/VaryingWidthList+Icon"/>
    <dgm:cxn modelId="{32EBF5AE-30F3-4B83-9CEF-A63FE55CE3B9}" type="presParOf" srcId="{53804A2F-4C06-4792-9F26-77593351711C}" destId="{2E2334FA-6838-4A93-AC8F-9C3D43DD463D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CE8229F-1BCC-452B-8B5E-E4D9F3CDC5E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7EA682D-8C28-4BFF-8E07-61B198502EAB}">
      <dgm:prSet/>
      <dgm:spPr/>
      <dgm:t>
        <a:bodyPr/>
        <a:lstStyle/>
        <a:p>
          <a:pPr algn="ctr" rtl="0"/>
          <a:r>
            <a:rPr lang="nl-NL" dirty="0" smtClean="0"/>
            <a:t>Overgewicht: verschillende oorzaken</a:t>
          </a:r>
          <a:endParaRPr lang="nl-NL" dirty="0"/>
        </a:p>
      </dgm:t>
    </dgm:pt>
    <dgm:pt modelId="{4FBCA22E-DFCA-47F1-851B-0A609EA6DF90}" type="parTrans" cxnId="{96B9092D-F155-44F6-A016-DF4FED45EE35}">
      <dgm:prSet/>
      <dgm:spPr/>
      <dgm:t>
        <a:bodyPr/>
        <a:lstStyle/>
        <a:p>
          <a:endParaRPr lang="nl-NL"/>
        </a:p>
      </dgm:t>
    </dgm:pt>
    <dgm:pt modelId="{9E4EB834-5CD3-4D71-B927-D3C0D0A4C312}" type="sibTrans" cxnId="{96B9092D-F155-44F6-A016-DF4FED45EE35}">
      <dgm:prSet/>
      <dgm:spPr/>
      <dgm:t>
        <a:bodyPr/>
        <a:lstStyle/>
        <a:p>
          <a:endParaRPr lang="nl-NL"/>
        </a:p>
      </dgm:t>
    </dgm:pt>
    <dgm:pt modelId="{DAB280E0-797B-4E0F-A82A-779B7EAEA324}" type="pres">
      <dgm:prSet presAssocID="{0CE8229F-1BCC-452B-8B5E-E4D9F3CDC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DD7AA6C-FB66-46E4-B2C3-188D8FD8217C}" type="pres">
      <dgm:prSet presAssocID="{E7EA682D-8C28-4BFF-8E07-61B198502E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D233289-46C1-4825-881D-28AB822E09C6}" type="presOf" srcId="{E7EA682D-8C28-4BFF-8E07-61B198502EAB}" destId="{DDD7AA6C-FB66-46E4-B2C3-188D8FD8217C}" srcOrd="0" destOrd="0" presId="urn:microsoft.com/office/officeart/2005/8/layout/vList2"/>
    <dgm:cxn modelId="{27316F32-16F9-413C-B3D8-0E3B6AE4EDA6}" type="presOf" srcId="{0CE8229F-1BCC-452B-8B5E-E4D9F3CDC5E6}" destId="{DAB280E0-797B-4E0F-A82A-779B7EAEA324}" srcOrd="0" destOrd="0" presId="urn:microsoft.com/office/officeart/2005/8/layout/vList2"/>
    <dgm:cxn modelId="{96B9092D-F155-44F6-A016-DF4FED45EE35}" srcId="{0CE8229F-1BCC-452B-8B5E-E4D9F3CDC5E6}" destId="{E7EA682D-8C28-4BFF-8E07-61B198502EAB}" srcOrd="0" destOrd="0" parTransId="{4FBCA22E-DFCA-47F1-851B-0A609EA6DF90}" sibTransId="{9E4EB834-5CD3-4D71-B927-D3C0D0A4C312}"/>
    <dgm:cxn modelId="{A7041F46-6744-4A42-8FB2-796BD61BD616}" type="presParOf" srcId="{DAB280E0-797B-4E0F-A82A-779B7EAEA324}" destId="{DDD7AA6C-FB66-46E4-B2C3-188D8FD821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45BEBC-0AA4-4DC4-B2A7-04791A18B8A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E33473F2-E980-48CF-BF75-399D155F51AF}">
      <dgm:prSet/>
      <dgm:spPr/>
      <dgm:t>
        <a:bodyPr/>
        <a:lstStyle/>
        <a:p>
          <a:pPr rtl="0"/>
          <a:r>
            <a:rPr lang="nl-NL" b="1" dirty="0" smtClean="0"/>
            <a:t>Teveel energie in voeding - te weinig beweging</a:t>
          </a:r>
          <a:endParaRPr lang="nl-NL" b="1" dirty="0"/>
        </a:p>
      </dgm:t>
    </dgm:pt>
    <dgm:pt modelId="{AD0CF476-499A-4060-A476-24A14482CE7E}" type="parTrans" cxnId="{AE1A77F4-B479-47D0-A83D-693480EAD468}">
      <dgm:prSet/>
      <dgm:spPr/>
      <dgm:t>
        <a:bodyPr/>
        <a:lstStyle/>
        <a:p>
          <a:endParaRPr lang="nl-NL"/>
        </a:p>
      </dgm:t>
    </dgm:pt>
    <dgm:pt modelId="{527F866D-2EE3-49A4-A3B0-541FDC79A326}" type="sibTrans" cxnId="{AE1A77F4-B479-47D0-A83D-693480EAD468}">
      <dgm:prSet/>
      <dgm:spPr/>
      <dgm:t>
        <a:bodyPr/>
        <a:lstStyle/>
        <a:p>
          <a:endParaRPr lang="nl-NL"/>
        </a:p>
      </dgm:t>
    </dgm:pt>
    <dgm:pt modelId="{B14305C0-FE22-49FF-A529-3705E296045A}">
      <dgm:prSet/>
      <dgm:spPr/>
      <dgm:t>
        <a:bodyPr/>
        <a:lstStyle/>
        <a:p>
          <a:pPr rtl="0"/>
          <a:r>
            <a:rPr lang="nl-NL" b="1" dirty="0" smtClean="0"/>
            <a:t>CV: bij lage temperatuur verbrand je meer</a:t>
          </a:r>
          <a:endParaRPr lang="nl-NL" b="1" dirty="0"/>
        </a:p>
      </dgm:t>
    </dgm:pt>
    <dgm:pt modelId="{B00CBA85-4F76-496B-B1D5-225F5E7CF9C3}" type="parTrans" cxnId="{41D911D4-5E76-43F7-B754-4EFDFE917B2B}">
      <dgm:prSet/>
      <dgm:spPr/>
      <dgm:t>
        <a:bodyPr/>
        <a:lstStyle/>
        <a:p>
          <a:endParaRPr lang="nl-NL"/>
        </a:p>
      </dgm:t>
    </dgm:pt>
    <dgm:pt modelId="{63E32064-B77C-4241-B2C7-688217E84ACF}" type="sibTrans" cxnId="{41D911D4-5E76-43F7-B754-4EFDFE917B2B}">
      <dgm:prSet/>
      <dgm:spPr/>
      <dgm:t>
        <a:bodyPr/>
        <a:lstStyle/>
        <a:p>
          <a:endParaRPr lang="nl-NL"/>
        </a:p>
      </dgm:t>
    </dgm:pt>
    <dgm:pt modelId="{A8EAEF94-05F4-40DD-8860-8195A8671B0C}">
      <dgm:prSet/>
      <dgm:spPr/>
      <dgm:t>
        <a:bodyPr/>
        <a:lstStyle/>
        <a:p>
          <a:pPr rtl="0"/>
          <a:r>
            <a:rPr lang="nl-NL" b="1" dirty="0" smtClean="0"/>
            <a:t>Airco: bij warm weer eet je minder</a:t>
          </a:r>
          <a:endParaRPr lang="nl-NL" b="1" dirty="0"/>
        </a:p>
      </dgm:t>
    </dgm:pt>
    <dgm:pt modelId="{8A68F0D5-2D78-4C7E-8D02-B1198FE315A4}" type="parTrans" cxnId="{0BBD705F-70AA-45EE-9DE6-9E29A3FB0032}">
      <dgm:prSet/>
      <dgm:spPr/>
      <dgm:t>
        <a:bodyPr/>
        <a:lstStyle/>
        <a:p>
          <a:endParaRPr lang="nl-NL"/>
        </a:p>
      </dgm:t>
    </dgm:pt>
    <dgm:pt modelId="{67AE2964-8C31-4DCB-A7C1-9522939BD12B}" type="sibTrans" cxnId="{0BBD705F-70AA-45EE-9DE6-9E29A3FB0032}">
      <dgm:prSet/>
      <dgm:spPr/>
      <dgm:t>
        <a:bodyPr/>
        <a:lstStyle/>
        <a:p>
          <a:endParaRPr lang="nl-NL"/>
        </a:p>
      </dgm:t>
    </dgm:pt>
    <dgm:pt modelId="{C1ABA5FF-1E1F-439D-99E0-66FB040DD405}">
      <dgm:prSet/>
      <dgm:spPr/>
      <dgm:t>
        <a:bodyPr/>
        <a:lstStyle/>
        <a:p>
          <a:pPr rtl="0"/>
          <a:r>
            <a:rPr lang="nl-NL" b="1" dirty="0" smtClean="0"/>
            <a:t>Later naar bed </a:t>
          </a:r>
          <a:r>
            <a:rPr lang="nl-NL" b="1" dirty="0" smtClean="0">
              <a:sym typeface="Wingdings"/>
            </a:rPr>
            <a:t></a:t>
          </a:r>
          <a:r>
            <a:rPr lang="nl-NL" b="1" dirty="0" smtClean="0"/>
            <a:t> meer snacken</a:t>
          </a:r>
          <a:endParaRPr lang="nl-NL" b="1" dirty="0"/>
        </a:p>
      </dgm:t>
    </dgm:pt>
    <dgm:pt modelId="{A76CC630-F01E-44AE-9C26-1BFCFCBF01A2}" type="parTrans" cxnId="{FC19E7CB-E352-45A4-9768-3FDF05B854CD}">
      <dgm:prSet/>
      <dgm:spPr/>
      <dgm:t>
        <a:bodyPr/>
        <a:lstStyle/>
        <a:p>
          <a:endParaRPr lang="nl-NL"/>
        </a:p>
      </dgm:t>
    </dgm:pt>
    <dgm:pt modelId="{2A1431C1-540D-4CE2-8BCF-056E5E4F2311}" type="sibTrans" cxnId="{FC19E7CB-E352-45A4-9768-3FDF05B854CD}">
      <dgm:prSet/>
      <dgm:spPr/>
      <dgm:t>
        <a:bodyPr/>
        <a:lstStyle/>
        <a:p>
          <a:endParaRPr lang="nl-NL"/>
        </a:p>
      </dgm:t>
    </dgm:pt>
    <dgm:pt modelId="{016440CA-5E4F-4C02-8907-BDA1B9DF6C5D}">
      <dgm:prSet/>
      <dgm:spPr/>
      <dgm:t>
        <a:bodyPr/>
        <a:lstStyle/>
        <a:p>
          <a:pPr rtl="0"/>
          <a:r>
            <a:rPr lang="nl-NL" b="1" dirty="0" smtClean="0"/>
            <a:t>Veel medicijnen leiden tot overgewicht</a:t>
          </a:r>
          <a:endParaRPr lang="nl-NL" b="1" dirty="0"/>
        </a:p>
      </dgm:t>
    </dgm:pt>
    <dgm:pt modelId="{D1137688-3100-4F35-B6C1-CEA12160E910}" type="parTrans" cxnId="{235C45C6-761C-4C5F-A713-C5854A821C49}">
      <dgm:prSet/>
      <dgm:spPr/>
      <dgm:t>
        <a:bodyPr/>
        <a:lstStyle/>
        <a:p>
          <a:endParaRPr lang="nl-NL"/>
        </a:p>
      </dgm:t>
    </dgm:pt>
    <dgm:pt modelId="{BA799E7A-83DE-41EA-AE36-F40EC891503C}" type="sibTrans" cxnId="{235C45C6-761C-4C5F-A713-C5854A821C49}">
      <dgm:prSet/>
      <dgm:spPr/>
      <dgm:t>
        <a:bodyPr/>
        <a:lstStyle/>
        <a:p>
          <a:endParaRPr lang="nl-NL"/>
        </a:p>
      </dgm:t>
    </dgm:pt>
    <dgm:pt modelId="{41880076-B627-446F-9966-0A66B072AC6F}">
      <dgm:prSet/>
      <dgm:spPr/>
      <dgm:t>
        <a:bodyPr/>
        <a:lstStyle/>
        <a:p>
          <a:pPr rtl="0"/>
          <a:r>
            <a:rPr lang="nl-NL" b="1" dirty="0" smtClean="0"/>
            <a:t>Stoppen met roken</a:t>
          </a:r>
          <a:endParaRPr lang="nl-NL" b="1" dirty="0"/>
        </a:p>
      </dgm:t>
    </dgm:pt>
    <dgm:pt modelId="{E5F315F5-508F-4974-AD2C-A11E7D2472E9}" type="parTrans" cxnId="{AFAC6AC3-8225-4CD2-A835-EF4E629FB42A}">
      <dgm:prSet/>
      <dgm:spPr/>
      <dgm:t>
        <a:bodyPr/>
        <a:lstStyle/>
        <a:p>
          <a:endParaRPr lang="nl-NL"/>
        </a:p>
      </dgm:t>
    </dgm:pt>
    <dgm:pt modelId="{2F272D22-5E18-462B-B0CE-EF23FFCEDD96}" type="sibTrans" cxnId="{AFAC6AC3-8225-4CD2-A835-EF4E629FB42A}">
      <dgm:prSet/>
      <dgm:spPr/>
      <dgm:t>
        <a:bodyPr/>
        <a:lstStyle/>
        <a:p>
          <a:endParaRPr lang="nl-NL"/>
        </a:p>
      </dgm:t>
    </dgm:pt>
    <dgm:pt modelId="{CD429888-C010-4F27-85C3-6E3B7B8ACD83}" type="pres">
      <dgm:prSet presAssocID="{F945BEBC-0AA4-4DC4-B2A7-04791A18B8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0E2E9172-EE64-42A1-B348-CA5EAA496A1C}" type="pres">
      <dgm:prSet presAssocID="{F945BEBC-0AA4-4DC4-B2A7-04791A18B8A3}" presName="Name1" presStyleCnt="0"/>
      <dgm:spPr/>
    </dgm:pt>
    <dgm:pt modelId="{72D35E8F-CF14-425C-BF45-FE776DA23855}" type="pres">
      <dgm:prSet presAssocID="{F945BEBC-0AA4-4DC4-B2A7-04791A18B8A3}" presName="cycle" presStyleCnt="0"/>
      <dgm:spPr/>
    </dgm:pt>
    <dgm:pt modelId="{082B3371-142F-47BF-B75E-F76FF152DC18}" type="pres">
      <dgm:prSet presAssocID="{F945BEBC-0AA4-4DC4-B2A7-04791A18B8A3}" presName="srcNode" presStyleLbl="node1" presStyleIdx="0" presStyleCnt="6"/>
      <dgm:spPr/>
    </dgm:pt>
    <dgm:pt modelId="{821ABE24-0595-44AC-8DB7-DC17090AAB17}" type="pres">
      <dgm:prSet presAssocID="{F945BEBC-0AA4-4DC4-B2A7-04791A18B8A3}" presName="conn" presStyleLbl="parChTrans1D2" presStyleIdx="0" presStyleCnt="1"/>
      <dgm:spPr/>
      <dgm:t>
        <a:bodyPr/>
        <a:lstStyle/>
        <a:p>
          <a:endParaRPr lang="nl-NL"/>
        </a:p>
      </dgm:t>
    </dgm:pt>
    <dgm:pt modelId="{EF46CD99-6442-40AC-B356-A36D05D8401B}" type="pres">
      <dgm:prSet presAssocID="{F945BEBC-0AA4-4DC4-B2A7-04791A18B8A3}" presName="extraNode" presStyleLbl="node1" presStyleIdx="0" presStyleCnt="6"/>
      <dgm:spPr/>
    </dgm:pt>
    <dgm:pt modelId="{15A7DC6F-1256-44EF-9C89-A4BCE289C66F}" type="pres">
      <dgm:prSet presAssocID="{F945BEBC-0AA4-4DC4-B2A7-04791A18B8A3}" presName="dstNode" presStyleLbl="node1" presStyleIdx="0" presStyleCnt="6"/>
      <dgm:spPr/>
    </dgm:pt>
    <dgm:pt modelId="{574A202F-3B69-405B-A3FA-F0EBDE30D5FD}" type="pres">
      <dgm:prSet presAssocID="{E33473F2-E980-48CF-BF75-399D155F51A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29FE48-6464-4FBB-911A-2D7F4B7ECC89}" type="pres">
      <dgm:prSet presAssocID="{E33473F2-E980-48CF-BF75-399D155F51AF}" presName="accent_1" presStyleCnt="0"/>
      <dgm:spPr/>
    </dgm:pt>
    <dgm:pt modelId="{78016911-39FD-4842-8B3D-E2537BC9EF7A}" type="pres">
      <dgm:prSet presAssocID="{E33473F2-E980-48CF-BF75-399D155F51AF}" presName="accentRepeatNode" presStyleLbl="solidFgAcc1" presStyleIdx="0" presStyleCnt="6"/>
      <dgm:spPr/>
    </dgm:pt>
    <dgm:pt modelId="{E49E15BE-A417-4BC1-AB26-6765C7E9EE0D}" type="pres">
      <dgm:prSet presAssocID="{B14305C0-FE22-49FF-A529-3705E296045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5EB845-D4EF-43B6-88FE-8F94BC42D807}" type="pres">
      <dgm:prSet presAssocID="{B14305C0-FE22-49FF-A529-3705E296045A}" presName="accent_2" presStyleCnt="0"/>
      <dgm:spPr/>
    </dgm:pt>
    <dgm:pt modelId="{720C1513-DEF4-449C-86D4-9AF9E75587A1}" type="pres">
      <dgm:prSet presAssocID="{B14305C0-FE22-49FF-A529-3705E296045A}" presName="accentRepeatNode" presStyleLbl="solidFgAcc1" presStyleIdx="1" presStyleCnt="6"/>
      <dgm:spPr/>
    </dgm:pt>
    <dgm:pt modelId="{E1D5A649-9A71-4B79-B2C3-1080E52395CD}" type="pres">
      <dgm:prSet presAssocID="{A8EAEF94-05F4-40DD-8860-8195A8671B0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8CFF3F8-8959-4093-B910-B93A19935995}" type="pres">
      <dgm:prSet presAssocID="{A8EAEF94-05F4-40DD-8860-8195A8671B0C}" presName="accent_3" presStyleCnt="0"/>
      <dgm:spPr/>
    </dgm:pt>
    <dgm:pt modelId="{DBC70D7E-FC22-4251-AAE3-6DCF62672BA8}" type="pres">
      <dgm:prSet presAssocID="{A8EAEF94-05F4-40DD-8860-8195A8671B0C}" presName="accentRepeatNode" presStyleLbl="solidFgAcc1" presStyleIdx="2" presStyleCnt="6"/>
      <dgm:spPr/>
    </dgm:pt>
    <dgm:pt modelId="{FF33CF18-5DDF-4B02-8D34-C0708255BFE8}" type="pres">
      <dgm:prSet presAssocID="{C1ABA5FF-1E1F-439D-99E0-66FB040DD40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A9A5A7-F2AA-497F-8702-F3F20335E3CF}" type="pres">
      <dgm:prSet presAssocID="{C1ABA5FF-1E1F-439D-99E0-66FB040DD405}" presName="accent_4" presStyleCnt="0"/>
      <dgm:spPr/>
    </dgm:pt>
    <dgm:pt modelId="{E2DC55BE-8E5C-4B87-BF13-2E8855EAD39C}" type="pres">
      <dgm:prSet presAssocID="{C1ABA5FF-1E1F-439D-99E0-66FB040DD405}" presName="accentRepeatNode" presStyleLbl="solidFgAcc1" presStyleIdx="3" presStyleCnt="6"/>
      <dgm:spPr/>
    </dgm:pt>
    <dgm:pt modelId="{99BC00C4-BE24-4743-8BC6-C0EE2BB2731A}" type="pres">
      <dgm:prSet presAssocID="{016440CA-5E4F-4C02-8907-BDA1B9DF6C5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D88C668-C048-449E-A1E2-8BDB142DD30E}" type="pres">
      <dgm:prSet presAssocID="{016440CA-5E4F-4C02-8907-BDA1B9DF6C5D}" presName="accent_5" presStyleCnt="0"/>
      <dgm:spPr/>
    </dgm:pt>
    <dgm:pt modelId="{A1140F24-5689-4EAC-86E4-D2773D79F1CB}" type="pres">
      <dgm:prSet presAssocID="{016440CA-5E4F-4C02-8907-BDA1B9DF6C5D}" presName="accentRepeatNode" presStyleLbl="solidFgAcc1" presStyleIdx="4" presStyleCnt="6"/>
      <dgm:spPr/>
    </dgm:pt>
    <dgm:pt modelId="{1E4A5A40-3500-4D23-8B27-2910B5B8B6B0}" type="pres">
      <dgm:prSet presAssocID="{41880076-B627-446F-9966-0A66B072AC6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E26C1B1-13BA-4571-8B9A-89C7D8E3204E}" type="pres">
      <dgm:prSet presAssocID="{41880076-B627-446F-9966-0A66B072AC6F}" presName="accent_6" presStyleCnt="0"/>
      <dgm:spPr/>
    </dgm:pt>
    <dgm:pt modelId="{52ECFDCB-1A79-4E77-9466-32F93CDF3951}" type="pres">
      <dgm:prSet presAssocID="{41880076-B627-446F-9966-0A66B072AC6F}" presName="accentRepeatNode" presStyleLbl="solidFgAcc1" presStyleIdx="5" presStyleCnt="6"/>
      <dgm:spPr/>
    </dgm:pt>
  </dgm:ptLst>
  <dgm:cxnLst>
    <dgm:cxn modelId="{AFAC6AC3-8225-4CD2-A835-EF4E629FB42A}" srcId="{F945BEBC-0AA4-4DC4-B2A7-04791A18B8A3}" destId="{41880076-B627-446F-9966-0A66B072AC6F}" srcOrd="5" destOrd="0" parTransId="{E5F315F5-508F-4974-AD2C-A11E7D2472E9}" sibTransId="{2F272D22-5E18-462B-B0CE-EF23FFCEDD96}"/>
    <dgm:cxn modelId="{AE1A77F4-B479-47D0-A83D-693480EAD468}" srcId="{F945BEBC-0AA4-4DC4-B2A7-04791A18B8A3}" destId="{E33473F2-E980-48CF-BF75-399D155F51AF}" srcOrd="0" destOrd="0" parTransId="{AD0CF476-499A-4060-A476-24A14482CE7E}" sibTransId="{527F866D-2EE3-49A4-A3B0-541FDC79A326}"/>
    <dgm:cxn modelId="{41D911D4-5E76-43F7-B754-4EFDFE917B2B}" srcId="{F945BEBC-0AA4-4DC4-B2A7-04791A18B8A3}" destId="{B14305C0-FE22-49FF-A529-3705E296045A}" srcOrd="1" destOrd="0" parTransId="{B00CBA85-4F76-496B-B1D5-225F5E7CF9C3}" sibTransId="{63E32064-B77C-4241-B2C7-688217E84ACF}"/>
    <dgm:cxn modelId="{6FE9BDD8-26C1-4066-8B63-ACC6C9C6C500}" type="presOf" srcId="{527F866D-2EE3-49A4-A3B0-541FDC79A326}" destId="{821ABE24-0595-44AC-8DB7-DC17090AAB17}" srcOrd="0" destOrd="0" presId="urn:microsoft.com/office/officeart/2008/layout/VerticalCurvedList"/>
    <dgm:cxn modelId="{FC19E7CB-E352-45A4-9768-3FDF05B854CD}" srcId="{F945BEBC-0AA4-4DC4-B2A7-04791A18B8A3}" destId="{C1ABA5FF-1E1F-439D-99E0-66FB040DD405}" srcOrd="3" destOrd="0" parTransId="{A76CC630-F01E-44AE-9C26-1BFCFCBF01A2}" sibTransId="{2A1431C1-540D-4CE2-8BCF-056E5E4F2311}"/>
    <dgm:cxn modelId="{235C45C6-761C-4C5F-A713-C5854A821C49}" srcId="{F945BEBC-0AA4-4DC4-B2A7-04791A18B8A3}" destId="{016440CA-5E4F-4C02-8907-BDA1B9DF6C5D}" srcOrd="4" destOrd="0" parTransId="{D1137688-3100-4F35-B6C1-CEA12160E910}" sibTransId="{BA799E7A-83DE-41EA-AE36-F40EC891503C}"/>
    <dgm:cxn modelId="{976DB9DA-A7D1-4862-8508-A56E132026D1}" type="presOf" srcId="{F945BEBC-0AA4-4DC4-B2A7-04791A18B8A3}" destId="{CD429888-C010-4F27-85C3-6E3B7B8ACD83}" srcOrd="0" destOrd="0" presId="urn:microsoft.com/office/officeart/2008/layout/VerticalCurvedList"/>
    <dgm:cxn modelId="{0BBD705F-70AA-45EE-9DE6-9E29A3FB0032}" srcId="{F945BEBC-0AA4-4DC4-B2A7-04791A18B8A3}" destId="{A8EAEF94-05F4-40DD-8860-8195A8671B0C}" srcOrd="2" destOrd="0" parTransId="{8A68F0D5-2D78-4C7E-8D02-B1198FE315A4}" sibTransId="{67AE2964-8C31-4DCB-A7C1-9522939BD12B}"/>
    <dgm:cxn modelId="{97AFD362-D337-418D-A639-C41AF935908E}" type="presOf" srcId="{41880076-B627-446F-9966-0A66B072AC6F}" destId="{1E4A5A40-3500-4D23-8B27-2910B5B8B6B0}" srcOrd="0" destOrd="0" presId="urn:microsoft.com/office/officeart/2008/layout/VerticalCurvedList"/>
    <dgm:cxn modelId="{F836C704-FE62-4650-BB3D-9EF8F321B824}" type="presOf" srcId="{A8EAEF94-05F4-40DD-8860-8195A8671B0C}" destId="{E1D5A649-9A71-4B79-B2C3-1080E52395CD}" srcOrd="0" destOrd="0" presId="urn:microsoft.com/office/officeart/2008/layout/VerticalCurvedList"/>
    <dgm:cxn modelId="{D1AA4D68-5767-48B6-A4B0-17C11391A8F8}" type="presOf" srcId="{E33473F2-E980-48CF-BF75-399D155F51AF}" destId="{574A202F-3B69-405B-A3FA-F0EBDE30D5FD}" srcOrd="0" destOrd="0" presId="urn:microsoft.com/office/officeart/2008/layout/VerticalCurvedList"/>
    <dgm:cxn modelId="{2B37B9B7-45AC-448F-8200-33D37E2EEE0E}" type="presOf" srcId="{016440CA-5E4F-4C02-8907-BDA1B9DF6C5D}" destId="{99BC00C4-BE24-4743-8BC6-C0EE2BB2731A}" srcOrd="0" destOrd="0" presId="urn:microsoft.com/office/officeart/2008/layout/VerticalCurvedList"/>
    <dgm:cxn modelId="{024B499F-871B-4599-88B3-F306DA65FAA4}" type="presOf" srcId="{B14305C0-FE22-49FF-A529-3705E296045A}" destId="{E49E15BE-A417-4BC1-AB26-6765C7E9EE0D}" srcOrd="0" destOrd="0" presId="urn:microsoft.com/office/officeart/2008/layout/VerticalCurvedList"/>
    <dgm:cxn modelId="{6B17F0A6-98FE-466C-8843-F0DC0F6CE185}" type="presOf" srcId="{C1ABA5FF-1E1F-439D-99E0-66FB040DD405}" destId="{FF33CF18-5DDF-4B02-8D34-C0708255BFE8}" srcOrd="0" destOrd="0" presId="urn:microsoft.com/office/officeart/2008/layout/VerticalCurvedList"/>
    <dgm:cxn modelId="{7CBB5220-572B-4D3D-A9DC-A4B5AF8A9F3B}" type="presParOf" srcId="{CD429888-C010-4F27-85C3-6E3B7B8ACD83}" destId="{0E2E9172-EE64-42A1-B348-CA5EAA496A1C}" srcOrd="0" destOrd="0" presId="urn:microsoft.com/office/officeart/2008/layout/VerticalCurvedList"/>
    <dgm:cxn modelId="{2C91A20B-7890-4388-999B-F5B4517A7E33}" type="presParOf" srcId="{0E2E9172-EE64-42A1-B348-CA5EAA496A1C}" destId="{72D35E8F-CF14-425C-BF45-FE776DA23855}" srcOrd="0" destOrd="0" presId="urn:microsoft.com/office/officeart/2008/layout/VerticalCurvedList"/>
    <dgm:cxn modelId="{30F1D38A-4829-4835-A379-69C544E7E67D}" type="presParOf" srcId="{72D35E8F-CF14-425C-BF45-FE776DA23855}" destId="{082B3371-142F-47BF-B75E-F76FF152DC18}" srcOrd="0" destOrd="0" presId="urn:microsoft.com/office/officeart/2008/layout/VerticalCurvedList"/>
    <dgm:cxn modelId="{A88DB37B-4E15-4EB0-826F-84CC5E778C91}" type="presParOf" srcId="{72D35E8F-CF14-425C-BF45-FE776DA23855}" destId="{821ABE24-0595-44AC-8DB7-DC17090AAB17}" srcOrd="1" destOrd="0" presId="urn:microsoft.com/office/officeart/2008/layout/VerticalCurvedList"/>
    <dgm:cxn modelId="{C906C3E2-F526-484C-860F-4B4323E51A34}" type="presParOf" srcId="{72D35E8F-CF14-425C-BF45-FE776DA23855}" destId="{EF46CD99-6442-40AC-B356-A36D05D8401B}" srcOrd="2" destOrd="0" presId="urn:microsoft.com/office/officeart/2008/layout/VerticalCurvedList"/>
    <dgm:cxn modelId="{ABCB18D2-27CF-423C-8B98-C55BE4CB98A2}" type="presParOf" srcId="{72D35E8F-CF14-425C-BF45-FE776DA23855}" destId="{15A7DC6F-1256-44EF-9C89-A4BCE289C66F}" srcOrd="3" destOrd="0" presId="urn:microsoft.com/office/officeart/2008/layout/VerticalCurvedList"/>
    <dgm:cxn modelId="{A8C6838E-1849-4805-81BA-A4170777EB28}" type="presParOf" srcId="{0E2E9172-EE64-42A1-B348-CA5EAA496A1C}" destId="{574A202F-3B69-405B-A3FA-F0EBDE30D5FD}" srcOrd="1" destOrd="0" presId="urn:microsoft.com/office/officeart/2008/layout/VerticalCurvedList"/>
    <dgm:cxn modelId="{76E9CA93-0E8F-45BC-A751-F366B72D59E5}" type="presParOf" srcId="{0E2E9172-EE64-42A1-B348-CA5EAA496A1C}" destId="{9B29FE48-6464-4FBB-911A-2D7F4B7ECC89}" srcOrd="2" destOrd="0" presId="urn:microsoft.com/office/officeart/2008/layout/VerticalCurvedList"/>
    <dgm:cxn modelId="{A30D1896-1ADE-442B-998B-F544DE3B5594}" type="presParOf" srcId="{9B29FE48-6464-4FBB-911A-2D7F4B7ECC89}" destId="{78016911-39FD-4842-8B3D-E2537BC9EF7A}" srcOrd="0" destOrd="0" presId="urn:microsoft.com/office/officeart/2008/layout/VerticalCurvedList"/>
    <dgm:cxn modelId="{5D123C72-B291-45CE-803A-7B80094AEF67}" type="presParOf" srcId="{0E2E9172-EE64-42A1-B348-CA5EAA496A1C}" destId="{E49E15BE-A417-4BC1-AB26-6765C7E9EE0D}" srcOrd="3" destOrd="0" presId="urn:microsoft.com/office/officeart/2008/layout/VerticalCurvedList"/>
    <dgm:cxn modelId="{B0213845-8E7D-4572-B0C7-48B2A9B542EA}" type="presParOf" srcId="{0E2E9172-EE64-42A1-B348-CA5EAA496A1C}" destId="{575EB845-D4EF-43B6-88FE-8F94BC42D807}" srcOrd="4" destOrd="0" presId="urn:microsoft.com/office/officeart/2008/layout/VerticalCurvedList"/>
    <dgm:cxn modelId="{D22D1CF5-33D3-4472-A7D4-87A8337A9C1E}" type="presParOf" srcId="{575EB845-D4EF-43B6-88FE-8F94BC42D807}" destId="{720C1513-DEF4-449C-86D4-9AF9E75587A1}" srcOrd="0" destOrd="0" presId="urn:microsoft.com/office/officeart/2008/layout/VerticalCurvedList"/>
    <dgm:cxn modelId="{F4711ABA-B561-4DA5-8C75-827AE4037A34}" type="presParOf" srcId="{0E2E9172-EE64-42A1-B348-CA5EAA496A1C}" destId="{E1D5A649-9A71-4B79-B2C3-1080E52395CD}" srcOrd="5" destOrd="0" presId="urn:microsoft.com/office/officeart/2008/layout/VerticalCurvedList"/>
    <dgm:cxn modelId="{20D5E44A-F581-46E1-8BE2-0960B95B3168}" type="presParOf" srcId="{0E2E9172-EE64-42A1-B348-CA5EAA496A1C}" destId="{C8CFF3F8-8959-4093-B910-B93A19935995}" srcOrd="6" destOrd="0" presId="urn:microsoft.com/office/officeart/2008/layout/VerticalCurvedList"/>
    <dgm:cxn modelId="{1AFA8C5D-6042-4F9D-AAC6-79BC6931AAE7}" type="presParOf" srcId="{C8CFF3F8-8959-4093-B910-B93A19935995}" destId="{DBC70D7E-FC22-4251-AAE3-6DCF62672BA8}" srcOrd="0" destOrd="0" presId="urn:microsoft.com/office/officeart/2008/layout/VerticalCurvedList"/>
    <dgm:cxn modelId="{35132664-C895-4383-B2DF-B5CB36208915}" type="presParOf" srcId="{0E2E9172-EE64-42A1-B348-CA5EAA496A1C}" destId="{FF33CF18-5DDF-4B02-8D34-C0708255BFE8}" srcOrd="7" destOrd="0" presId="urn:microsoft.com/office/officeart/2008/layout/VerticalCurvedList"/>
    <dgm:cxn modelId="{DE1E52C6-207F-405F-B5B0-73279CABC67B}" type="presParOf" srcId="{0E2E9172-EE64-42A1-B348-CA5EAA496A1C}" destId="{ABA9A5A7-F2AA-497F-8702-F3F20335E3CF}" srcOrd="8" destOrd="0" presId="urn:microsoft.com/office/officeart/2008/layout/VerticalCurvedList"/>
    <dgm:cxn modelId="{18878455-1E3D-4A11-AC3D-BA211FE849DD}" type="presParOf" srcId="{ABA9A5A7-F2AA-497F-8702-F3F20335E3CF}" destId="{E2DC55BE-8E5C-4B87-BF13-2E8855EAD39C}" srcOrd="0" destOrd="0" presId="urn:microsoft.com/office/officeart/2008/layout/VerticalCurvedList"/>
    <dgm:cxn modelId="{5197CCEA-94FD-4765-BD20-1D7E1277485C}" type="presParOf" srcId="{0E2E9172-EE64-42A1-B348-CA5EAA496A1C}" destId="{99BC00C4-BE24-4743-8BC6-C0EE2BB2731A}" srcOrd="9" destOrd="0" presId="urn:microsoft.com/office/officeart/2008/layout/VerticalCurvedList"/>
    <dgm:cxn modelId="{2AFD091F-9729-4D60-B696-8D6B78FE1E15}" type="presParOf" srcId="{0E2E9172-EE64-42A1-B348-CA5EAA496A1C}" destId="{8D88C668-C048-449E-A1E2-8BDB142DD30E}" srcOrd="10" destOrd="0" presId="urn:microsoft.com/office/officeart/2008/layout/VerticalCurvedList"/>
    <dgm:cxn modelId="{1AD2053A-8758-4812-812C-08F3E3E4A0B5}" type="presParOf" srcId="{8D88C668-C048-449E-A1E2-8BDB142DD30E}" destId="{A1140F24-5689-4EAC-86E4-D2773D79F1CB}" srcOrd="0" destOrd="0" presId="urn:microsoft.com/office/officeart/2008/layout/VerticalCurvedList"/>
    <dgm:cxn modelId="{9B504E2A-B561-464C-9D68-D54B6E071804}" type="presParOf" srcId="{0E2E9172-EE64-42A1-B348-CA5EAA496A1C}" destId="{1E4A5A40-3500-4D23-8B27-2910B5B8B6B0}" srcOrd="11" destOrd="0" presId="urn:microsoft.com/office/officeart/2008/layout/VerticalCurvedList"/>
    <dgm:cxn modelId="{674BAC7F-D849-4ED3-BAA1-3F7D06C2E14F}" type="presParOf" srcId="{0E2E9172-EE64-42A1-B348-CA5EAA496A1C}" destId="{CE26C1B1-13BA-4571-8B9A-89C7D8E3204E}" srcOrd="12" destOrd="0" presId="urn:microsoft.com/office/officeart/2008/layout/VerticalCurvedList"/>
    <dgm:cxn modelId="{345C7028-7D71-494B-A8B4-7AE4609CC716}" type="presParOf" srcId="{CE26C1B1-13BA-4571-8B9A-89C7D8E3204E}" destId="{52ECFDCB-1A79-4E77-9466-32F93CDF39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AB014-302C-4E0B-8B63-3DE0A38BF2F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C072E40-D25E-450D-84DC-6E882C69062D}">
      <dgm:prSet custT="1"/>
      <dgm:spPr/>
      <dgm:t>
        <a:bodyPr/>
        <a:lstStyle/>
        <a:p>
          <a:pPr algn="ctr" rtl="0"/>
          <a:r>
            <a:rPr lang="nl-NL" sz="4400" dirty="0" smtClean="0"/>
            <a:t>Les 5 Metabolisme</a:t>
          </a:r>
          <a:endParaRPr lang="nl-NL" sz="4400" dirty="0"/>
        </a:p>
      </dgm:t>
    </dgm:pt>
    <dgm:pt modelId="{1B57E58A-00BE-4558-8449-7EE57FE5C314}" type="parTrans" cxnId="{759077B3-84E2-4A37-BE83-761DC0DD1C67}">
      <dgm:prSet/>
      <dgm:spPr/>
      <dgm:t>
        <a:bodyPr/>
        <a:lstStyle/>
        <a:p>
          <a:endParaRPr lang="nl-NL"/>
        </a:p>
      </dgm:t>
    </dgm:pt>
    <dgm:pt modelId="{093883B0-2504-4BAE-A3D9-96A21C3C0222}" type="sibTrans" cxnId="{759077B3-84E2-4A37-BE83-761DC0DD1C67}">
      <dgm:prSet/>
      <dgm:spPr/>
      <dgm:t>
        <a:bodyPr/>
        <a:lstStyle/>
        <a:p>
          <a:endParaRPr lang="nl-NL"/>
        </a:p>
      </dgm:t>
    </dgm:pt>
    <dgm:pt modelId="{10682991-6A9A-40C6-849E-DD1382588EA7}" type="pres">
      <dgm:prSet presAssocID="{33EAB014-302C-4E0B-8B63-3DE0A38BF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ADCD24D-8A2A-4E97-B224-345DC1131092}" type="pres">
      <dgm:prSet presAssocID="{5C072E40-D25E-450D-84DC-6E882C69062D}" presName="parentText" presStyleLbl="node1" presStyleIdx="0" presStyleCnt="1" custLinFactNeighborX="-1644" custLinFactNeighborY="-9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A829E73-2367-4EF8-BD0D-284F5DB4A4A6}" type="presOf" srcId="{33EAB014-302C-4E0B-8B63-3DE0A38BF2F7}" destId="{10682991-6A9A-40C6-849E-DD1382588EA7}" srcOrd="0" destOrd="0" presId="urn:microsoft.com/office/officeart/2005/8/layout/vList2"/>
    <dgm:cxn modelId="{57CB73CC-50EC-4ADA-8A0C-C4B643ACE151}" type="presOf" srcId="{5C072E40-D25E-450D-84DC-6E882C69062D}" destId="{2ADCD24D-8A2A-4E97-B224-345DC1131092}" srcOrd="0" destOrd="0" presId="urn:microsoft.com/office/officeart/2005/8/layout/vList2"/>
    <dgm:cxn modelId="{759077B3-84E2-4A37-BE83-761DC0DD1C67}" srcId="{33EAB014-302C-4E0B-8B63-3DE0A38BF2F7}" destId="{5C072E40-D25E-450D-84DC-6E882C69062D}" srcOrd="0" destOrd="0" parTransId="{1B57E58A-00BE-4558-8449-7EE57FE5C314}" sibTransId="{093883B0-2504-4BAE-A3D9-96A21C3C0222}"/>
    <dgm:cxn modelId="{BA7873CF-9AAD-4D98-A749-0DB5685C6741}" type="presParOf" srcId="{10682991-6A9A-40C6-849E-DD1382588EA7}" destId="{2ADCD24D-8A2A-4E97-B224-345DC11310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81EABB-1B4A-4E77-BF0D-342358B8141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B370EE3-4400-49E2-9FB5-C56C5A8B04A8}">
      <dgm:prSet custT="1"/>
      <dgm:spPr/>
      <dgm:t>
        <a:bodyPr/>
        <a:lstStyle/>
        <a:p>
          <a:pPr algn="ctr" rtl="0"/>
          <a:r>
            <a:rPr lang="nl-NL" sz="4400" dirty="0" smtClean="0"/>
            <a:t>Biotechnologie en </a:t>
          </a:r>
          <a:r>
            <a:rPr lang="nl-NL" sz="4400" dirty="0" err="1" smtClean="0"/>
            <a:t>nutrigenomics</a:t>
          </a:r>
          <a:endParaRPr lang="nl-NL" sz="4400" dirty="0"/>
        </a:p>
      </dgm:t>
    </dgm:pt>
    <dgm:pt modelId="{D35655AE-F409-4235-AF4A-C906A2820765}" type="parTrans" cxnId="{FDF15C50-655F-40CD-86A9-5A5244E7F878}">
      <dgm:prSet/>
      <dgm:spPr/>
      <dgm:t>
        <a:bodyPr/>
        <a:lstStyle/>
        <a:p>
          <a:endParaRPr lang="nl-NL"/>
        </a:p>
      </dgm:t>
    </dgm:pt>
    <dgm:pt modelId="{FE44EBC3-C600-4F6F-82F7-2620F2238D92}" type="sibTrans" cxnId="{FDF15C50-655F-40CD-86A9-5A5244E7F878}">
      <dgm:prSet/>
      <dgm:spPr/>
      <dgm:t>
        <a:bodyPr/>
        <a:lstStyle/>
        <a:p>
          <a:endParaRPr lang="nl-NL"/>
        </a:p>
      </dgm:t>
    </dgm:pt>
    <dgm:pt modelId="{4328307E-D5A0-4560-82B2-F7E2DA2D64CC}" type="pres">
      <dgm:prSet presAssocID="{3481EABB-1B4A-4E77-BF0D-342358B814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F0D8D71-B270-40CB-B22B-53F69EC1DF7A}" type="pres">
      <dgm:prSet presAssocID="{7B370EE3-4400-49E2-9FB5-C56C5A8B04A8}" presName="parentText" presStyleLbl="node1" presStyleIdx="0" presStyleCnt="1" custLinFactNeighborX="1876" custLinFactNeighborY="39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DF15C50-655F-40CD-86A9-5A5244E7F878}" srcId="{3481EABB-1B4A-4E77-BF0D-342358B81412}" destId="{7B370EE3-4400-49E2-9FB5-C56C5A8B04A8}" srcOrd="0" destOrd="0" parTransId="{D35655AE-F409-4235-AF4A-C906A2820765}" sibTransId="{FE44EBC3-C600-4F6F-82F7-2620F2238D92}"/>
    <dgm:cxn modelId="{735F212E-9C80-4730-BF42-304E63591288}" type="presOf" srcId="{7B370EE3-4400-49E2-9FB5-C56C5A8B04A8}" destId="{7F0D8D71-B270-40CB-B22B-53F69EC1DF7A}" srcOrd="0" destOrd="0" presId="urn:microsoft.com/office/officeart/2005/8/layout/vList2"/>
    <dgm:cxn modelId="{D9A62540-D751-4BEA-9E6F-164776F7E131}" type="presOf" srcId="{3481EABB-1B4A-4E77-BF0D-342358B81412}" destId="{4328307E-D5A0-4560-82B2-F7E2DA2D64CC}" srcOrd="0" destOrd="0" presId="urn:microsoft.com/office/officeart/2005/8/layout/vList2"/>
    <dgm:cxn modelId="{112465AF-D690-42C5-932F-9BB12FC5E114}" type="presParOf" srcId="{4328307E-D5A0-4560-82B2-F7E2DA2D64CC}" destId="{7F0D8D71-B270-40CB-B22B-53F69EC1DF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DB07AC-EC2D-41D2-9659-B955AC42C6CF}" type="doc">
      <dgm:prSet loTypeId="urn:microsoft.com/office/officeart/2008/layout/PictureStrips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nl-NL"/>
        </a:p>
      </dgm:t>
    </dgm:pt>
    <dgm:pt modelId="{750B3DF7-BE47-44F1-9683-893FF0900102}">
      <dgm:prSet/>
      <dgm:spPr/>
      <dgm:t>
        <a:bodyPr/>
        <a:lstStyle/>
        <a:p>
          <a:pPr rtl="0"/>
          <a:r>
            <a:rPr lang="nl-NL" smtClean="0"/>
            <a:t>Biotechnologie sleutelt aan voeding</a:t>
          </a:r>
          <a:endParaRPr lang="nl-NL"/>
        </a:p>
      </dgm:t>
    </dgm:pt>
    <dgm:pt modelId="{9D073B94-BC27-4E13-97E5-860773E0974C}" type="parTrans" cxnId="{BD98FC3E-71B4-4210-9F24-01B6108F9CC1}">
      <dgm:prSet/>
      <dgm:spPr/>
      <dgm:t>
        <a:bodyPr/>
        <a:lstStyle/>
        <a:p>
          <a:endParaRPr lang="nl-NL"/>
        </a:p>
      </dgm:t>
    </dgm:pt>
    <dgm:pt modelId="{5FF6749B-BB7D-41CF-9827-4B30BA2EA63A}" type="sibTrans" cxnId="{BD98FC3E-71B4-4210-9F24-01B6108F9CC1}">
      <dgm:prSet/>
      <dgm:spPr/>
      <dgm:t>
        <a:bodyPr/>
        <a:lstStyle/>
        <a:p>
          <a:endParaRPr lang="nl-NL"/>
        </a:p>
      </dgm:t>
    </dgm:pt>
    <dgm:pt modelId="{B3EE6EA4-1A53-443E-869F-BDA140C0F1B2}">
      <dgm:prSet/>
      <dgm:spPr/>
      <dgm:t>
        <a:bodyPr/>
        <a:lstStyle/>
        <a:p>
          <a:pPr rtl="0"/>
          <a:r>
            <a:rPr lang="nl-NL" dirty="0" smtClean="0"/>
            <a:t>Genetisch: rijst met </a:t>
          </a:r>
          <a:r>
            <a:rPr lang="el-GR" dirty="0" smtClean="0"/>
            <a:t>β</a:t>
          </a:r>
          <a:r>
            <a:rPr lang="nl-NL" dirty="0" smtClean="0"/>
            <a:t>-caroteen</a:t>
          </a:r>
          <a:endParaRPr lang="nl-NL" dirty="0"/>
        </a:p>
      </dgm:t>
    </dgm:pt>
    <dgm:pt modelId="{6C4B3BCA-3FE1-4AB0-9A8C-30A2D2F2F218}" type="parTrans" cxnId="{74505D29-3008-43D6-85EA-3B24122AC35E}">
      <dgm:prSet/>
      <dgm:spPr/>
      <dgm:t>
        <a:bodyPr/>
        <a:lstStyle/>
        <a:p>
          <a:endParaRPr lang="nl-NL"/>
        </a:p>
      </dgm:t>
    </dgm:pt>
    <dgm:pt modelId="{5B969E1F-0C47-4EC9-8227-9C30C331D985}" type="sibTrans" cxnId="{74505D29-3008-43D6-85EA-3B24122AC35E}">
      <dgm:prSet/>
      <dgm:spPr/>
      <dgm:t>
        <a:bodyPr/>
        <a:lstStyle/>
        <a:p>
          <a:endParaRPr lang="nl-NL"/>
        </a:p>
      </dgm:t>
    </dgm:pt>
    <dgm:pt modelId="{4B04FBCE-5143-4C3F-9629-E4834FF18F1B}">
      <dgm:prSet/>
      <dgm:spPr/>
      <dgm:t>
        <a:bodyPr/>
        <a:lstStyle/>
        <a:p>
          <a:pPr rtl="0"/>
          <a:r>
            <a:rPr lang="nl-NL" smtClean="0"/>
            <a:t>Toevoegingen: vitaminen – mineralen</a:t>
          </a:r>
          <a:endParaRPr lang="nl-NL"/>
        </a:p>
      </dgm:t>
    </dgm:pt>
    <dgm:pt modelId="{3B37DC57-A2F9-421A-9C1D-E0229406C197}" type="parTrans" cxnId="{CA1FB6D1-CDBD-47A6-8748-EF82D5228D4A}">
      <dgm:prSet/>
      <dgm:spPr/>
      <dgm:t>
        <a:bodyPr/>
        <a:lstStyle/>
        <a:p>
          <a:endParaRPr lang="nl-NL"/>
        </a:p>
      </dgm:t>
    </dgm:pt>
    <dgm:pt modelId="{92C61FFD-F92A-4978-815A-795E2DC82AC4}" type="sibTrans" cxnId="{CA1FB6D1-CDBD-47A6-8748-EF82D5228D4A}">
      <dgm:prSet/>
      <dgm:spPr/>
      <dgm:t>
        <a:bodyPr/>
        <a:lstStyle/>
        <a:p>
          <a:endParaRPr lang="nl-NL"/>
        </a:p>
      </dgm:t>
    </dgm:pt>
    <dgm:pt modelId="{0F35AA5F-7995-4605-8F2B-39C99FA9F00A}">
      <dgm:prSet/>
      <dgm:spPr/>
      <dgm:t>
        <a:bodyPr/>
        <a:lstStyle/>
        <a:p>
          <a:pPr rtl="0"/>
          <a:r>
            <a:rPr lang="nl-NL" smtClean="0"/>
            <a:t>Commerciële verkoop inheemse producten: innovatie of roof van biologische kennis</a:t>
          </a:r>
          <a:endParaRPr lang="nl-NL"/>
        </a:p>
      </dgm:t>
    </dgm:pt>
    <dgm:pt modelId="{1165174B-6B75-4FCB-860F-37C2B531086F}" type="parTrans" cxnId="{CF4E0497-71F9-4E6E-978A-3607A99C6081}">
      <dgm:prSet/>
      <dgm:spPr/>
      <dgm:t>
        <a:bodyPr/>
        <a:lstStyle/>
        <a:p>
          <a:endParaRPr lang="nl-NL"/>
        </a:p>
      </dgm:t>
    </dgm:pt>
    <dgm:pt modelId="{0D9DC61F-1885-4FF6-A38E-8C6D9400E5DE}" type="sibTrans" cxnId="{CF4E0497-71F9-4E6E-978A-3607A99C6081}">
      <dgm:prSet/>
      <dgm:spPr/>
      <dgm:t>
        <a:bodyPr/>
        <a:lstStyle/>
        <a:p>
          <a:endParaRPr lang="nl-NL"/>
        </a:p>
      </dgm:t>
    </dgm:pt>
    <dgm:pt modelId="{8A466304-8AE9-485C-BE3E-066B03FC48E1}">
      <dgm:prSet/>
      <dgm:spPr/>
      <dgm:t>
        <a:bodyPr/>
        <a:lstStyle/>
        <a:p>
          <a:pPr rtl="0"/>
          <a:r>
            <a:rPr lang="nl-NL" smtClean="0"/>
            <a:t>Is het juist dat kennis over aspecten van leven privé-eigendom is?</a:t>
          </a:r>
          <a:endParaRPr lang="nl-NL"/>
        </a:p>
      </dgm:t>
    </dgm:pt>
    <dgm:pt modelId="{0E180B29-A46A-42EE-9E24-9C8EC5BC73AD}" type="parTrans" cxnId="{7EF40FFF-5FFF-429C-9839-349310BA388C}">
      <dgm:prSet/>
      <dgm:spPr/>
      <dgm:t>
        <a:bodyPr/>
        <a:lstStyle/>
        <a:p>
          <a:endParaRPr lang="nl-NL"/>
        </a:p>
      </dgm:t>
    </dgm:pt>
    <dgm:pt modelId="{0B117F4A-76CC-4265-B96F-89CFE6619AC8}" type="sibTrans" cxnId="{7EF40FFF-5FFF-429C-9839-349310BA388C}">
      <dgm:prSet/>
      <dgm:spPr/>
      <dgm:t>
        <a:bodyPr/>
        <a:lstStyle/>
        <a:p>
          <a:endParaRPr lang="nl-NL"/>
        </a:p>
      </dgm:t>
    </dgm:pt>
    <dgm:pt modelId="{7917E71C-E56F-443A-811A-9916EF7EED47}" type="pres">
      <dgm:prSet presAssocID="{CEDB07AC-EC2D-41D2-9659-B955AC42C6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649B73C-6259-4BD4-B1DC-AE2B11B11CFB}" type="pres">
      <dgm:prSet presAssocID="{750B3DF7-BE47-44F1-9683-893FF0900102}" presName="composite" presStyleCnt="0"/>
      <dgm:spPr/>
    </dgm:pt>
    <dgm:pt modelId="{FBEDFB00-F769-4A78-A3F4-C7001F340300}" type="pres">
      <dgm:prSet presAssocID="{750B3DF7-BE47-44F1-9683-893FF0900102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3C7F43A-024B-45BC-96E8-A7008A189520}" type="pres">
      <dgm:prSet presAssocID="{750B3DF7-BE47-44F1-9683-893FF0900102}" presName="rect2" presStyleLbl="fgImgPlace1" presStyleIdx="0" presStyleCnt="5" custScaleX="1202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7EF1AE-1350-4291-B599-097C9BB8503F}" type="pres">
      <dgm:prSet presAssocID="{5FF6749B-BB7D-41CF-9827-4B30BA2EA63A}" presName="sibTrans" presStyleCnt="0"/>
      <dgm:spPr/>
    </dgm:pt>
    <dgm:pt modelId="{1CD9AF06-DAEB-44A8-A5D5-573464D4CA35}" type="pres">
      <dgm:prSet presAssocID="{B3EE6EA4-1A53-443E-869F-BDA140C0F1B2}" presName="composite" presStyleCnt="0"/>
      <dgm:spPr/>
    </dgm:pt>
    <dgm:pt modelId="{1A4E703A-BDD7-4929-B10D-A5FFC008CA98}" type="pres">
      <dgm:prSet presAssocID="{B3EE6EA4-1A53-443E-869F-BDA140C0F1B2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225A57-4149-4AD8-B44C-BCC94625741B}" type="pres">
      <dgm:prSet presAssocID="{B3EE6EA4-1A53-443E-869F-BDA140C0F1B2}" presName="rect2" presStyleLbl="fgImgPlace1" presStyleIdx="1" presStyleCnt="5" custScaleX="12498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E8A0C55-07BE-4FF5-83C4-5A4573B8FB0C}" type="pres">
      <dgm:prSet presAssocID="{5B969E1F-0C47-4EC9-8227-9C30C331D985}" presName="sibTrans" presStyleCnt="0"/>
      <dgm:spPr/>
    </dgm:pt>
    <dgm:pt modelId="{03BA0C96-ECC1-4044-AA86-6C9294DA6983}" type="pres">
      <dgm:prSet presAssocID="{4B04FBCE-5143-4C3F-9629-E4834FF18F1B}" presName="composite" presStyleCnt="0"/>
      <dgm:spPr/>
    </dgm:pt>
    <dgm:pt modelId="{7AF93D09-2100-42D9-B3A2-5AC10EF7FF27}" type="pres">
      <dgm:prSet presAssocID="{4B04FBCE-5143-4C3F-9629-E4834FF18F1B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A045F5-4683-4BA7-982B-B4763DDA647F}" type="pres">
      <dgm:prSet presAssocID="{4B04FBCE-5143-4C3F-9629-E4834FF18F1B}" presName="rect2" presStyleLbl="fgImgPlace1" presStyleIdx="2" presStyleCnt="5" custScaleX="1193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5D4CCD9-3C7D-43A5-BA16-7966992932CD}" type="pres">
      <dgm:prSet presAssocID="{92C61FFD-F92A-4978-815A-795E2DC82AC4}" presName="sibTrans" presStyleCnt="0"/>
      <dgm:spPr/>
    </dgm:pt>
    <dgm:pt modelId="{D879C9DE-49B3-47D4-BE79-E25AAE8786E2}" type="pres">
      <dgm:prSet presAssocID="{0F35AA5F-7995-4605-8F2B-39C99FA9F00A}" presName="composite" presStyleCnt="0"/>
      <dgm:spPr/>
    </dgm:pt>
    <dgm:pt modelId="{F96A8477-CEEA-4780-BB81-DB0909F0EF12}" type="pres">
      <dgm:prSet presAssocID="{0F35AA5F-7995-4605-8F2B-39C99FA9F00A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22696E-3D75-4342-BA1A-B2D81E1F5074}" type="pres">
      <dgm:prSet presAssocID="{0F35AA5F-7995-4605-8F2B-39C99FA9F00A}" presName="rect2" presStyleLbl="fgImgPlace1" presStyleIdx="3" presStyleCnt="5" custScaleX="11903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71A7FD1-72F3-4D13-BD00-D56D8024DF0F}" type="pres">
      <dgm:prSet presAssocID="{0D9DC61F-1885-4FF6-A38E-8C6D9400E5DE}" presName="sibTrans" presStyleCnt="0"/>
      <dgm:spPr/>
    </dgm:pt>
    <dgm:pt modelId="{75596E4F-25F7-49E5-9806-1D1B70BB2479}" type="pres">
      <dgm:prSet presAssocID="{8A466304-8AE9-485C-BE3E-066B03FC48E1}" presName="composite" presStyleCnt="0"/>
      <dgm:spPr/>
    </dgm:pt>
    <dgm:pt modelId="{2D4C94DD-37B0-40FF-AD8C-D963B16A6ACF}" type="pres">
      <dgm:prSet presAssocID="{8A466304-8AE9-485C-BE3E-066B03FC48E1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E5A3B4E-7CB6-4532-9CFD-A2B16B765196}" type="pres">
      <dgm:prSet presAssocID="{8A466304-8AE9-485C-BE3E-066B03FC48E1}" presName="rect2" presStyleLbl="fgImgPlace1" presStyleIdx="4" presStyleCnt="5" custScaleX="11956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BD98FC3E-71B4-4210-9F24-01B6108F9CC1}" srcId="{CEDB07AC-EC2D-41D2-9659-B955AC42C6CF}" destId="{750B3DF7-BE47-44F1-9683-893FF0900102}" srcOrd="0" destOrd="0" parTransId="{9D073B94-BC27-4E13-97E5-860773E0974C}" sibTransId="{5FF6749B-BB7D-41CF-9827-4B30BA2EA63A}"/>
    <dgm:cxn modelId="{7EF40FFF-5FFF-429C-9839-349310BA388C}" srcId="{CEDB07AC-EC2D-41D2-9659-B955AC42C6CF}" destId="{8A466304-8AE9-485C-BE3E-066B03FC48E1}" srcOrd="4" destOrd="0" parTransId="{0E180B29-A46A-42EE-9E24-9C8EC5BC73AD}" sibTransId="{0B117F4A-76CC-4265-B96F-89CFE6619AC8}"/>
    <dgm:cxn modelId="{FD91FA32-80AE-4252-90FC-6ECEF19DD3C5}" type="presOf" srcId="{B3EE6EA4-1A53-443E-869F-BDA140C0F1B2}" destId="{1A4E703A-BDD7-4929-B10D-A5FFC008CA98}" srcOrd="0" destOrd="0" presId="urn:microsoft.com/office/officeart/2008/layout/PictureStrips"/>
    <dgm:cxn modelId="{CF4E0497-71F9-4E6E-978A-3607A99C6081}" srcId="{CEDB07AC-EC2D-41D2-9659-B955AC42C6CF}" destId="{0F35AA5F-7995-4605-8F2B-39C99FA9F00A}" srcOrd="3" destOrd="0" parTransId="{1165174B-6B75-4FCB-860F-37C2B531086F}" sibTransId="{0D9DC61F-1885-4FF6-A38E-8C6D9400E5DE}"/>
    <dgm:cxn modelId="{848F3E9F-00A1-4552-AFFF-C96CF1B5315A}" type="presOf" srcId="{8A466304-8AE9-485C-BE3E-066B03FC48E1}" destId="{2D4C94DD-37B0-40FF-AD8C-D963B16A6ACF}" srcOrd="0" destOrd="0" presId="urn:microsoft.com/office/officeart/2008/layout/PictureStrips"/>
    <dgm:cxn modelId="{74505D29-3008-43D6-85EA-3B24122AC35E}" srcId="{CEDB07AC-EC2D-41D2-9659-B955AC42C6CF}" destId="{B3EE6EA4-1A53-443E-869F-BDA140C0F1B2}" srcOrd="1" destOrd="0" parTransId="{6C4B3BCA-3FE1-4AB0-9A8C-30A2D2F2F218}" sibTransId="{5B969E1F-0C47-4EC9-8227-9C30C331D985}"/>
    <dgm:cxn modelId="{EA0B7A7B-7869-486B-B30F-61ED10622512}" type="presOf" srcId="{750B3DF7-BE47-44F1-9683-893FF0900102}" destId="{FBEDFB00-F769-4A78-A3F4-C7001F340300}" srcOrd="0" destOrd="0" presId="urn:microsoft.com/office/officeart/2008/layout/PictureStrips"/>
    <dgm:cxn modelId="{D61931B7-C816-4DF9-9202-47ACBDDAECBA}" type="presOf" srcId="{4B04FBCE-5143-4C3F-9629-E4834FF18F1B}" destId="{7AF93D09-2100-42D9-B3A2-5AC10EF7FF27}" srcOrd="0" destOrd="0" presId="urn:microsoft.com/office/officeart/2008/layout/PictureStrips"/>
    <dgm:cxn modelId="{6C4C6E69-5E0B-4677-9C7C-B72A572AE4F2}" type="presOf" srcId="{CEDB07AC-EC2D-41D2-9659-B955AC42C6CF}" destId="{7917E71C-E56F-443A-811A-9916EF7EED47}" srcOrd="0" destOrd="0" presId="urn:microsoft.com/office/officeart/2008/layout/PictureStrips"/>
    <dgm:cxn modelId="{CA1FB6D1-CDBD-47A6-8748-EF82D5228D4A}" srcId="{CEDB07AC-EC2D-41D2-9659-B955AC42C6CF}" destId="{4B04FBCE-5143-4C3F-9629-E4834FF18F1B}" srcOrd="2" destOrd="0" parTransId="{3B37DC57-A2F9-421A-9C1D-E0229406C197}" sibTransId="{92C61FFD-F92A-4978-815A-795E2DC82AC4}"/>
    <dgm:cxn modelId="{3302916C-46C3-4998-B1C3-6F3416539464}" type="presOf" srcId="{0F35AA5F-7995-4605-8F2B-39C99FA9F00A}" destId="{F96A8477-CEEA-4780-BB81-DB0909F0EF12}" srcOrd="0" destOrd="0" presId="urn:microsoft.com/office/officeart/2008/layout/PictureStrips"/>
    <dgm:cxn modelId="{722D6A06-6F78-45D6-96FB-7BF6B7A94E2B}" type="presParOf" srcId="{7917E71C-E56F-443A-811A-9916EF7EED47}" destId="{7649B73C-6259-4BD4-B1DC-AE2B11B11CFB}" srcOrd="0" destOrd="0" presId="urn:microsoft.com/office/officeart/2008/layout/PictureStrips"/>
    <dgm:cxn modelId="{57F97DC3-C376-4CF0-9DDC-20B7A2D28790}" type="presParOf" srcId="{7649B73C-6259-4BD4-B1DC-AE2B11B11CFB}" destId="{FBEDFB00-F769-4A78-A3F4-C7001F340300}" srcOrd="0" destOrd="0" presId="urn:microsoft.com/office/officeart/2008/layout/PictureStrips"/>
    <dgm:cxn modelId="{A0E375F3-1D01-44B7-994B-5A33E928A575}" type="presParOf" srcId="{7649B73C-6259-4BD4-B1DC-AE2B11B11CFB}" destId="{93C7F43A-024B-45BC-96E8-A7008A189520}" srcOrd="1" destOrd="0" presId="urn:microsoft.com/office/officeart/2008/layout/PictureStrips"/>
    <dgm:cxn modelId="{CB421A29-6A9E-4ACE-B402-454FE01F38E5}" type="presParOf" srcId="{7917E71C-E56F-443A-811A-9916EF7EED47}" destId="{9F7EF1AE-1350-4291-B599-097C9BB8503F}" srcOrd="1" destOrd="0" presId="urn:microsoft.com/office/officeart/2008/layout/PictureStrips"/>
    <dgm:cxn modelId="{D0FCDC76-7F2C-4A51-AB0C-401099F4FABF}" type="presParOf" srcId="{7917E71C-E56F-443A-811A-9916EF7EED47}" destId="{1CD9AF06-DAEB-44A8-A5D5-573464D4CA35}" srcOrd="2" destOrd="0" presId="urn:microsoft.com/office/officeart/2008/layout/PictureStrips"/>
    <dgm:cxn modelId="{29AA2152-DBCC-4C6F-AE1C-365E747289C4}" type="presParOf" srcId="{1CD9AF06-DAEB-44A8-A5D5-573464D4CA35}" destId="{1A4E703A-BDD7-4929-B10D-A5FFC008CA98}" srcOrd="0" destOrd="0" presId="urn:microsoft.com/office/officeart/2008/layout/PictureStrips"/>
    <dgm:cxn modelId="{E6860D9A-E061-4DC4-8FDD-8E575DD7BB2F}" type="presParOf" srcId="{1CD9AF06-DAEB-44A8-A5D5-573464D4CA35}" destId="{44225A57-4149-4AD8-B44C-BCC94625741B}" srcOrd="1" destOrd="0" presId="urn:microsoft.com/office/officeart/2008/layout/PictureStrips"/>
    <dgm:cxn modelId="{2258748E-FB29-4F90-AFDF-43D7A3AC0B50}" type="presParOf" srcId="{7917E71C-E56F-443A-811A-9916EF7EED47}" destId="{2E8A0C55-07BE-4FF5-83C4-5A4573B8FB0C}" srcOrd="3" destOrd="0" presId="urn:microsoft.com/office/officeart/2008/layout/PictureStrips"/>
    <dgm:cxn modelId="{3716B16E-18EE-42FD-B51E-E1DE74FCA620}" type="presParOf" srcId="{7917E71C-E56F-443A-811A-9916EF7EED47}" destId="{03BA0C96-ECC1-4044-AA86-6C9294DA6983}" srcOrd="4" destOrd="0" presId="urn:microsoft.com/office/officeart/2008/layout/PictureStrips"/>
    <dgm:cxn modelId="{C1A5F500-B4A5-422E-B72E-CD31A5D1F60A}" type="presParOf" srcId="{03BA0C96-ECC1-4044-AA86-6C9294DA6983}" destId="{7AF93D09-2100-42D9-B3A2-5AC10EF7FF27}" srcOrd="0" destOrd="0" presId="urn:microsoft.com/office/officeart/2008/layout/PictureStrips"/>
    <dgm:cxn modelId="{33E04882-2EB5-42A8-B5BF-EC58FA365BE0}" type="presParOf" srcId="{03BA0C96-ECC1-4044-AA86-6C9294DA6983}" destId="{FCA045F5-4683-4BA7-982B-B4763DDA647F}" srcOrd="1" destOrd="0" presId="urn:microsoft.com/office/officeart/2008/layout/PictureStrips"/>
    <dgm:cxn modelId="{D85ECABF-A5CB-4104-A922-79F2EFB512BA}" type="presParOf" srcId="{7917E71C-E56F-443A-811A-9916EF7EED47}" destId="{D5D4CCD9-3C7D-43A5-BA16-7966992932CD}" srcOrd="5" destOrd="0" presId="urn:microsoft.com/office/officeart/2008/layout/PictureStrips"/>
    <dgm:cxn modelId="{B46B8CD7-7BA2-47D1-83C8-BA2B683AD8F7}" type="presParOf" srcId="{7917E71C-E56F-443A-811A-9916EF7EED47}" destId="{D879C9DE-49B3-47D4-BE79-E25AAE8786E2}" srcOrd="6" destOrd="0" presId="urn:microsoft.com/office/officeart/2008/layout/PictureStrips"/>
    <dgm:cxn modelId="{80A53CC3-055D-47BB-8767-CBB4B908E8E6}" type="presParOf" srcId="{D879C9DE-49B3-47D4-BE79-E25AAE8786E2}" destId="{F96A8477-CEEA-4780-BB81-DB0909F0EF12}" srcOrd="0" destOrd="0" presId="urn:microsoft.com/office/officeart/2008/layout/PictureStrips"/>
    <dgm:cxn modelId="{D6404566-8035-43CF-BB82-718C0CAF6643}" type="presParOf" srcId="{D879C9DE-49B3-47D4-BE79-E25AAE8786E2}" destId="{9522696E-3D75-4342-BA1A-B2D81E1F5074}" srcOrd="1" destOrd="0" presId="urn:microsoft.com/office/officeart/2008/layout/PictureStrips"/>
    <dgm:cxn modelId="{DA2C4E41-3E72-4D2F-91D3-330DD34D7FC6}" type="presParOf" srcId="{7917E71C-E56F-443A-811A-9916EF7EED47}" destId="{171A7FD1-72F3-4D13-BD00-D56D8024DF0F}" srcOrd="7" destOrd="0" presId="urn:microsoft.com/office/officeart/2008/layout/PictureStrips"/>
    <dgm:cxn modelId="{24957CD1-4C60-456A-B680-92A4F4FC13CB}" type="presParOf" srcId="{7917E71C-E56F-443A-811A-9916EF7EED47}" destId="{75596E4F-25F7-49E5-9806-1D1B70BB2479}" srcOrd="8" destOrd="0" presId="urn:microsoft.com/office/officeart/2008/layout/PictureStrips"/>
    <dgm:cxn modelId="{BE6601CD-53C6-40E4-841E-3AF6BAA1B239}" type="presParOf" srcId="{75596E4F-25F7-49E5-9806-1D1B70BB2479}" destId="{2D4C94DD-37B0-40FF-AD8C-D963B16A6ACF}" srcOrd="0" destOrd="0" presId="urn:microsoft.com/office/officeart/2008/layout/PictureStrips"/>
    <dgm:cxn modelId="{B22B6874-1A81-4FFB-AC33-D7154B93337E}" type="presParOf" srcId="{75596E4F-25F7-49E5-9806-1D1B70BB2479}" destId="{FE5A3B4E-7CB6-4532-9CFD-A2B16B76519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6A03B-8E07-4383-B98B-73067EFABCF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D826183-EF1C-4B44-9E40-5D8E76D7D1DD}">
      <dgm:prSet/>
      <dgm:spPr/>
      <dgm:t>
        <a:bodyPr/>
        <a:lstStyle/>
        <a:p>
          <a:pPr algn="ctr" rtl="0"/>
          <a:r>
            <a:rPr lang="nl-NL" dirty="0" smtClean="0"/>
            <a:t>Metabolisme = Stofwisseling</a:t>
          </a:r>
          <a:endParaRPr lang="nl-NL" dirty="0"/>
        </a:p>
      </dgm:t>
    </dgm:pt>
    <dgm:pt modelId="{77A6D488-775D-4A95-886B-D6421CE2C95E}" type="parTrans" cxnId="{BDD2A7D1-263B-4178-9CBB-1BF2368D5A0D}">
      <dgm:prSet/>
      <dgm:spPr/>
      <dgm:t>
        <a:bodyPr/>
        <a:lstStyle/>
        <a:p>
          <a:endParaRPr lang="nl-NL"/>
        </a:p>
      </dgm:t>
    </dgm:pt>
    <dgm:pt modelId="{BAF0F76C-CB63-4B5F-BA28-F9E80C05620B}" type="sibTrans" cxnId="{BDD2A7D1-263B-4178-9CBB-1BF2368D5A0D}">
      <dgm:prSet/>
      <dgm:spPr/>
      <dgm:t>
        <a:bodyPr/>
        <a:lstStyle/>
        <a:p>
          <a:endParaRPr lang="nl-NL"/>
        </a:p>
      </dgm:t>
    </dgm:pt>
    <dgm:pt modelId="{33784CFD-270D-4062-9A5F-BBEB807E1EA3}" type="pres">
      <dgm:prSet presAssocID="{8BD6A03B-8E07-4383-B98B-73067EFABC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597C7D5-C1DA-4B3A-85ED-8737FFB5B5F8}" type="pres">
      <dgm:prSet presAssocID="{DD826183-EF1C-4B44-9E40-5D8E76D7D1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65F27E4-4BCF-497B-B6C6-3D492320B923}" type="presOf" srcId="{DD826183-EF1C-4B44-9E40-5D8E76D7D1DD}" destId="{D597C7D5-C1DA-4B3A-85ED-8737FFB5B5F8}" srcOrd="0" destOrd="0" presId="urn:microsoft.com/office/officeart/2005/8/layout/vList2"/>
    <dgm:cxn modelId="{BDD2A7D1-263B-4178-9CBB-1BF2368D5A0D}" srcId="{8BD6A03B-8E07-4383-B98B-73067EFABCFB}" destId="{DD826183-EF1C-4B44-9E40-5D8E76D7D1DD}" srcOrd="0" destOrd="0" parTransId="{77A6D488-775D-4A95-886B-D6421CE2C95E}" sibTransId="{BAF0F76C-CB63-4B5F-BA28-F9E80C05620B}"/>
    <dgm:cxn modelId="{19390AAD-2487-4932-A0D3-1000953B274D}" type="presOf" srcId="{8BD6A03B-8E07-4383-B98B-73067EFABCFB}" destId="{33784CFD-270D-4062-9A5F-BBEB807E1EA3}" srcOrd="0" destOrd="0" presId="urn:microsoft.com/office/officeart/2005/8/layout/vList2"/>
    <dgm:cxn modelId="{A449A389-75A0-427E-9883-E8B99EDFAAF9}" type="presParOf" srcId="{33784CFD-270D-4062-9A5F-BBEB807E1EA3}" destId="{D597C7D5-C1DA-4B3A-85ED-8737FFB5B5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4687A7-392E-4649-B110-C62910284B38}" type="doc">
      <dgm:prSet loTypeId="urn:microsoft.com/office/officeart/2005/8/layout/defaul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CD4F05F5-57FC-4EA8-AD2F-846269B47327}">
      <dgm:prSet/>
      <dgm:spPr/>
      <dgm:t>
        <a:bodyPr/>
        <a:lstStyle/>
        <a:p>
          <a:pPr rtl="0"/>
          <a:r>
            <a:rPr lang="nl-NL" smtClean="0"/>
            <a:t>Uitwisseling van stoffen met de omgeving</a:t>
          </a:r>
          <a:endParaRPr lang="nl-NL"/>
        </a:p>
      </dgm:t>
    </dgm:pt>
    <dgm:pt modelId="{0F72B4D5-A4B3-4BFB-92D5-B9B86DF25772}" type="parTrans" cxnId="{CF4BA26A-6EA6-44BD-8B6E-8B324437DD31}">
      <dgm:prSet/>
      <dgm:spPr/>
      <dgm:t>
        <a:bodyPr/>
        <a:lstStyle/>
        <a:p>
          <a:endParaRPr lang="nl-NL"/>
        </a:p>
      </dgm:t>
    </dgm:pt>
    <dgm:pt modelId="{5C3CAB29-20DF-49D4-B126-041E8C839799}" type="sibTrans" cxnId="{CF4BA26A-6EA6-44BD-8B6E-8B324437DD31}">
      <dgm:prSet/>
      <dgm:spPr/>
      <dgm:t>
        <a:bodyPr/>
        <a:lstStyle/>
        <a:p>
          <a:endParaRPr lang="nl-NL"/>
        </a:p>
      </dgm:t>
    </dgm:pt>
    <dgm:pt modelId="{7291BBE4-7817-4A2C-B22F-7FB559870DE8}">
      <dgm:prSet/>
      <dgm:spPr/>
      <dgm:t>
        <a:bodyPr/>
        <a:lstStyle/>
        <a:p>
          <a:pPr rtl="0"/>
          <a:r>
            <a:rPr lang="nl-NL" smtClean="0"/>
            <a:t>Eten en drinken: opnemen van voedingsstoffen</a:t>
          </a:r>
          <a:endParaRPr lang="nl-NL"/>
        </a:p>
      </dgm:t>
    </dgm:pt>
    <dgm:pt modelId="{5BE54576-927A-43A6-A3B3-542A9BF956DA}" type="parTrans" cxnId="{260E7703-7D53-4926-97D6-583A9656E004}">
      <dgm:prSet/>
      <dgm:spPr/>
      <dgm:t>
        <a:bodyPr/>
        <a:lstStyle/>
        <a:p>
          <a:endParaRPr lang="nl-NL"/>
        </a:p>
      </dgm:t>
    </dgm:pt>
    <dgm:pt modelId="{BB77E94E-9120-4623-A607-CA756898B93E}" type="sibTrans" cxnId="{260E7703-7D53-4926-97D6-583A9656E004}">
      <dgm:prSet/>
      <dgm:spPr/>
      <dgm:t>
        <a:bodyPr/>
        <a:lstStyle/>
        <a:p>
          <a:endParaRPr lang="nl-NL"/>
        </a:p>
      </dgm:t>
    </dgm:pt>
    <dgm:pt modelId="{A9F50400-13E3-4D96-A95A-E459C2F9CCA5}">
      <dgm:prSet/>
      <dgm:spPr/>
      <dgm:t>
        <a:bodyPr/>
        <a:lstStyle/>
        <a:p>
          <a:pPr rtl="0"/>
          <a:r>
            <a:rPr lang="nl-NL" smtClean="0"/>
            <a:t>Ademen: inademen van zuurstof</a:t>
          </a:r>
          <a:endParaRPr lang="nl-NL"/>
        </a:p>
      </dgm:t>
    </dgm:pt>
    <dgm:pt modelId="{8DC70F0D-A144-4F29-8A71-25817B0B9DE4}" type="parTrans" cxnId="{99C13FAC-A935-47F7-802C-8517900F8A80}">
      <dgm:prSet/>
      <dgm:spPr/>
      <dgm:t>
        <a:bodyPr/>
        <a:lstStyle/>
        <a:p>
          <a:endParaRPr lang="nl-NL"/>
        </a:p>
      </dgm:t>
    </dgm:pt>
    <dgm:pt modelId="{356A59BC-249B-4305-B08B-BA0A9FA417C2}" type="sibTrans" cxnId="{99C13FAC-A935-47F7-802C-8517900F8A80}">
      <dgm:prSet/>
      <dgm:spPr/>
      <dgm:t>
        <a:bodyPr/>
        <a:lstStyle/>
        <a:p>
          <a:endParaRPr lang="nl-NL"/>
        </a:p>
      </dgm:t>
    </dgm:pt>
    <dgm:pt modelId="{DEA39BEB-DDF4-4373-9C54-CC404A712CBD}">
      <dgm:prSet/>
      <dgm:spPr/>
      <dgm:t>
        <a:bodyPr/>
        <a:lstStyle/>
        <a:p>
          <a:pPr rtl="0"/>
          <a:r>
            <a:rPr lang="nl-NL" smtClean="0"/>
            <a:t>Uitscheiden: afgeven van afvalstoffen (uitademen van koolstofdioxide, plassen, poepen, zweten)</a:t>
          </a:r>
          <a:endParaRPr lang="nl-NL"/>
        </a:p>
      </dgm:t>
    </dgm:pt>
    <dgm:pt modelId="{DDA9B9D5-B6F8-48B9-B49E-ABF02CA9AF96}" type="parTrans" cxnId="{BEE0B0D9-2EEC-4489-8AB3-89368287B1A3}">
      <dgm:prSet/>
      <dgm:spPr/>
      <dgm:t>
        <a:bodyPr/>
        <a:lstStyle/>
        <a:p>
          <a:endParaRPr lang="nl-NL"/>
        </a:p>
      </dgm:t>
    </dgm:pt>
    <dgm:pt modelId="{EEA49B18-C8CE-43B2-94CA-4901EADF4807}" type="sibTrans" cxnId="{BEE0B0D9-2EEC-4489-8AB3-89368287B1A3}">
      <dgm:prSet/>
      <dgm:spPr/>
      <dgm:t>
        <a:bodyPr/>
        <a:lstStyle/>
        <a:p>
          <a:endParaRPr lang="nl-NL"/>
        </a:p>
      </dgm:t>
    </dgm:pt>
    <dgm:pt modelId="{95E48CE0-9469-4493-B830-4667F1308FAC}">
      <dgm:prSet/>
      <dgm:spPr/>
      <dgm:t>
        <a:bodyPr/>
        <a:lstStyle/>
        <a:p>
          <a:pPr rtl="0"/>
          <a:r>
            <a:rPr lang="nl-NL" dirty="0" smtClean="0"/>
            <a:t>Opbouw van lichaamseigen stoffen uit de (verteerde) voedingsstoffen</a:t>
          </a:r>
          <a:endParaRPr lang="nl-NL" dirty="0"/>
        </a:p>
      </dgm:t>
    </dgm:pt>
    <dgm:pt modelId="{5EBD176C-7CC1-4E2D-802F-40DC6D300B0A}" type="parTrans" cxnId="{58BDBF60-3741-47B5-8971-19293B7B47A6}">
      <dgm:prSet/>
      <dgm:spPr/>
      <dgm:t>
        <a:bodyPr/>
        <a:lstStyle/>
        <a:p>
          <a:endParaRPr lang="nl-NL"/>
        </a:p>
      </dgm:t>
    </dgm:pt>
    <dgm:pt modelId="{0B508F62-9A30-4D93-B294-1C4B183BEB84}" type="sibTrans" cxnId="{58BDBF60-3741-47B5-8971-19293B7B47A6}">
      <dgm:prSet/>
      <dgm:spPr/>
      <dgm:t>
        <a:bodyPr/>
        <a:lstStyle/>
        <a:p>
          <a:endParaRPr lang="nl-NL"/>
        </a:p>
      </dgm:t>
    </dgm:pt>
    <dgm:pt modelId="{3FE5355A-701B-4278-8DB4-DD3151AC7857}">
      <dgm:prSet/>
      <dgm:spPr/>
      <dgm:t>
        <a:bodyPr/>
        <a:lstStyle/>
        <a:p>
          <a:pPr rtl="0"/>
          <a:r>
            <a:rPr lang="nl-NL" dirty="0" smtClean="0"/>
            <a:t>Energie halen uit voedingstoffen voor verbranding</a:t>
          </a:r>
          <a:endParaRPr lang="nl-NL" dirty="0"/>
        </a:p>
      </dgm:t>
    </dgm:pt>
    <dgm:pt modelId="{4F1B07F7-C0F1-4185-A70C-EC9BFC7F9C2F}" type="parTrans" cxnId="{0F8A51BC-E343-4ECB-A4E3-0DC17146EFAF}">
      <dgm:prSet/>
      <dgm:spPr/>
      <dgm:t>
        <a:bodyPr/>
        <a:lstStyle/>
        <a:p>
          <a:endParaRPr lang="nl-NL"/>
        </a:p>
      </dgm:t>
    </dgm:pt>
    <dgm:pt modelId="{84D9F4C7-1178-49FE-BA4A-0A979E38AFF7}" type="sibTrans" cxnId="{0F8A51BC-E343-4ECB-A4E3-0DC17146EFAF}">
      <dgm:prSet/>
      <dgm:spPr/>
      <dgm:t>
        <a:bodyPr/>
        <a:lstStyle/>
        <a:p>
          <a:endParaRPr lang="nl-NL"/>
        </a:p>
      </dgm:t>
    </dgm:pt>
    <dgm:pt modelId="{E37DA2C2-7C03-425B-AAD1-387505C2C3F6}" type="pres">
      <dgm:prSet presAssocID="{DC4687A7-392E-4649-B110-C62910284B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2C8CBC9-CBE5-4905-AC3A-943B38228D74}" type="pres">
      <dgm:prSet presAssocID="{CD4F05F5-57FC-4EA8-AD2F-846269B47327}" presName="node" presStyleLbl="node1" presStyleIdx="0" presStyleCnt="3" custScaleY="2752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868E741-75F2-4585-9D4F-0A16EC4735EE}" type="pres">
      <dgm:prSet presAssocID="{5C3CAB29-20DF-49D4-B126-041E8C839799}" presName="sibTrans" presStyleCnt="0"/>
      <dgm:spPr/>
    </dgm:pt>
    <dgm:pt modelId="{3372679F-2E4C-4ABD-8CDB-31A0CC31D5E1}" type="pres">
      <dgm:prSet presAssocID="{95E48CE0-9469-4493-B830-4667F1308FAC}" presName="node" presStyleLbl="node1" presStyleIdx="1" presStyleCnt="3" custScaleY="27464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5A635C-0C7B-4054-A3DA-DEC2844EB2FC}" type="pres">
      <dgm:prSet presAssocID="{0B508F62-9A30-4D93-B294-1C4B183BEB84}" presName="sibTrans" presStyleCnt="0"/>
      <dgm:spPr/>
    </dgm:pt>
    <dgm:pt modelId="{0BB0BECA-9986-46E8-BB70-C136535E8991}" type="pres">
      <dgm:prSet presAssocID="{3FE5355A-701B-4278-8DB4-DD3151AC7857}" presName="node" presStyleLbl="node1" presStyleIdx="2" presStyleCnt="3" custScaleY="275728" custLinFactNeighborX="55911" custLinFactNeighborY="54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A0E6D91-58FF-4815-906D-FE2AD3DC3652}" type="presOf" srcId="{DC4687A7-392E-4649-B110-C62910284B38}" destId="{E37DA2C2-7C03-425B-AAD1-387505C2C3F6}" srcOrd="0" destOrd="0" presId="urn:microsoft.com/office/officeart/2005/8/layout/default"/>
    <dgm:cxn modelId="{3E2A9A7D-01C0-46CD-9DE2-4BA3C2D95BF7}" type="presOf" srcId="{CD4F05F5-57FC-4EA8-AD2F-846269B47327}" destId="{D2C8CBC9-CBE5-4905-AC3A-943B38228D74}" srcOrd="0" destOrd="0" presId="urn:microsoft.com/office/officeart/2005/8/layout/default"/>
    <dgm:cxn modelId="{BEE0B0D9-2EEC-4489-8AB3-89368287B1A3}" srcId="{CD4F05F5-57FC-4EA8-AD2F-846269B47327}" destId="{DEA39BEB-DDF4-4373-9C54-CC404A712CBD}" srcOrd="2" destOrd="0" parTransId="{DDA9B9D5-B6F8-48B9-B49E-ABF02CA9AF96}" sibTransId="{EEA49B18-C8CE-43B2-94CA-4901EADF4807}"/>
    <dgm:cxn modelId="{CF4BA26A-6EA6-44BD-8B6E-8B324437DD31}" srcId="{DC4687A7-392E-4649-B110-C62910284B38}" destId="{CD4F05F5-57FC-4EA8-AD2F-846269B47327}" srcOrd="0" destOrd="0" parTransId="{0F72B4D5-A4B3-4BFB-92D5-B9B86DF25772}" sibTransId="{5C3CAB29-20DF-49D4-B126-041E8C839799}"/>
    <dgm:cxn modelId="{F6DF4F5A-E9FD-458B-BB83-818762B6FCC9}" type="presOf" srcId="{A9F50400-13E3-4D96-A95A-E459C2F9CCA5}" destId="{D2C8CBC9-CBE5-4905-AC3A-943B38228D74}" srcOrd="0" destOrd="2" presId="urn:microsoft.com/office/officeart/2005/8/layout/default"/>
    <dgm:cxn modelId="{824D1F52-9404-4EA9-B475-C9DBA66ED2CB}" type="presOf" srcId="{DEA39BEB-DDF4-4373-9C54-CC404A712CBD}" destId="{D2C8CBC9-CBE5-4905-AC3A-943B38228D74}" srcOrd="0" destOrd="3" presId="urn:microsoft.com/office/officeart/2005/8/layout/default"/>
    <dgm:cxn modelId="{58BDBF60-3741-47B5-8971-19293B7B47A6}" srcId="{DC4687A7-392E-4649-B110-C62910284B38}" destId="{95E48CE0-9469-4493-B830-4667F1308FAC}" srcOrd="1" destOrd="0" parTransId="{5EBD176C-7CC1-4E2D-802F-40DC6D300B0A}" sibTransId="{0B508F62-9A30-4D93-B294-1C4B183BEB84}"/>
    <dgm:cxn modelId="{99C13FAC-A935-47F7-802C-8517900F8A80}" srcId="{CD4F05F5-57FC-4EA8-AD2F-846269B47327}" destId="{A9F50400-13E3-4D96-A95A-E459C2F9CCA5}" srcOrd="1" destOrd="0" parTransId="{8DC70F0D-A144-4F29-8A71-25817B0B9DE4}" sibTransId="{356A59BC-249B-4305-B08B-BA0A9FA417C2}"/>
    <dgm:cxn modelId="{24925EDD-3E83-4044-89B4-CFF1B9246F0A}" type="presOf" srcId="{7291BBE4-7817-4A2C-B22F-7FB559870DE8}" destId="{D2C8CBC9-CBE5-4905-AC3A-943B38228D74}" srcOrd="0" destOrd="1" presId="urn:microsoft.com/office/officeart/2005/8/layout/default"/>
    <dgm:cxn modelId="{0F8A51BC-E343-4ECB-A4E3-0DC17146EFAF}" srcId="{DC4687A7-392E-4649-B110-C62910284B38}" destId="{3FE5355A-701B-4278-8DB4-DD3151AC7857}" srcOrd="2" destOrd="0" parTransId="{4F1B07F7-C0F1-4185-A70C-EC9BFC7F9C2F}" sibTransId="{84D9F4C7-1178-49FE-BA4A-0A979E38AFF7}"/>
    <dgm:cxn modelId="{517C741A-1FC0-4203-9BDF-D6CE2BCBD220}" type="presOf" srcId="{95E48CE0-9469-4493-B830-4667F1308FAC}" destId="{3372679F-2E4C-4ABD-8CDB-31A0CC31D5E1}" srcOrd="0" destOrd="0" presId="urn:microsoft.com/office/officeart/2005/8/layout/default"/>
    <dgm:cxn modelId="{260E7703-7D53-4926-97D6-583A9656E004}" srcId="{CD4F05F5-57FC-4EA8-AD2F-846269B47327}" destId="{7291BBE4-7817-4A2C-B22F-7FB559870DE8}" srcOrd="0" destOrd="0" parTransId="{5BE54576-927A-43A6-A3B3-542A9BF956DA}" sibTransId="{BB77E94E-9120-4623-A607-CA756898B93E}"/>
    <dgm:cxn modelId="{C78E8420-7F87-42ED-9967-7ED381A2EF2F}" type="presOf" srcId="{3FE5355A-701B-4278-8DB4-DD3151AC7857}" destId="{0BB0BECA-9986-46E8-BB70-C136535E8991}" srcOrd="0" destOrd="0" presId="urn:microsoft.com/office/officeart/2005/8/layout/default"/>
    <dgm:cxn modelId="{B9A2C09A-6249-413E-8B89-EA4A3996952A}" type="presParOf" srcId="{E37DA2C2-7C03-425B-AAD1-387505C2C3F6}" destId="{D2C8CBC9-CBE5-4905-AC3A-943B38228D74}" srcOrd="0" destOrd="0" presId="urn:microsoft.com/office/officeart/2005/8/layout/default"/>
    <dgm:cxn modelId="{23C53757-BC5E-4E1D-A2D7-25B77FB47CDC}" type="presParOf" srcId="{E37DA2C2-7C03-425B-AAD1-387505C2C3F6}" destId="{F868E741-75F2-4585-9D4F-0A16EC4735EE}" srcOrd="1" destOrd="0" presId="urn:microsoft.com/office/officeart/2005/8/layout/default"/>
    <dgm:cxn modelId="{79F4522A-3FCA-4994-808C-C6587A3DAD7D}" type="presParOf" srcId="{E37DA2C2-7C03-425B-AAD1-387505C2C3F6}" destId="{3372679F-2E4C-4ABD-8CDB-31A0CC31D5E1}" srcOrd="2" destOrd="0" presId="urn:microsoft.com/office/officeart/2005/8/layout/default"/>
    <dgm:cxn modelId="{D1C1FD0B-4426-4921-8BCD-E1E3B28A48F1}" type="presParOf" srcId="{E37DA2C2-7C03-425B-AAD1-387505C2C3F6}" destId="{445A635C-0C7B-4054-A3DA-DEC2844EB2FC}" srcOrd="3" destOrd="0" presId="urn:microsoft.com/office/officeart/2005/8/layout/default"/>
    <dgm:cxn modelId="{EB2E9989-399A-41D1-AA88-62395D4653D6}" type="presParOf" srcId="{E37DA2C2-7C03-425B-AAD1-387505C2C3F6}" destId="{0BB0BECA-9986-46E8-BB70-C136535E899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E6AA69-F9A1-4919-8F80-F9A4F532C31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003D205-17E4-4863-B9F8-BBACBBD8BE76}">
      <dgm:prSet/>
      <dgm:spPr/>
      <dgm:t>
        <a:bodyPr/>
        <a:lstStyle/>
        <a:p>
          <a:pPr algn="ctr" rtl="0"/>
          <a:r>
            <a:rPr lang="nl-NL" dirty="0" smtClean="0"/>
            <a:t>Energie: waarvoor nodig?</a:t>
          </a:r>
          <a:endParaRPr lang="nl-NL" dirty="0"/>
        </a:p>
      </dgm:t>
    </dgm:pt>
    <dgm:pt modelId="{5FDFCD8D-40B6-4824-B9D4-75CC7F0BD53C}" type="parTrans" cxnId="{73CDB2E3-3A9D-4C12-BF9A-BBEF7118C44D}">
      <dgm:prSet/>
      <dgm:spPr/>
      <dgm:t>
        <a:bodyPr/>
        <a:lstStyle/>
        <a:p>
          <a:endParaRPr lang="nl-NL"/>
        </a:p>
      </dgm:t>
    </dgm:pt>
    <dgm:pt modelId="{EE20E39E-3CBC-42DE-919F-96B03D024371}" type="sibTrans" cxnId="{73CDB2E3-3A9D-4C12-BF9A-BBEF7118C44D}">
      <dgm:prSet/>
      <dgm:spPr/>
      <dgm:t>
        <a:bodyPr/>
        <a:lstStyle/>
        <a:p>
          <a:endParaRPr lang="nl-NL"/>
        </a:p>
      </dgm:t>
    </dgm:pt>
    <dgm:pt modelId="{C2791F4F-E998-4176-8228-2211CA4B3C99}" type="pres">
      <dgm:prSet presAssocID="{61E6AA69-F9A1-4919-8F80-F9A4F532C3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15BFBE3-1D85-478A-AFFE-EE5E08BCBDD3}" type="pres">
      <dgm:prSet presAssocID="{D003D205-17E4-4863-B9F8-BBACBBD8BE76}" presName="parentText" presStyleLbl="node1" presStyleIdx="0" presStyleCnt="1" custLinFactNeighborX="-749" custLinFactNeighborY="-193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3CDB2E3-3A9D-4C12-BF9A-BBEF7118C44D}" srcId="{61E6AA69-F9A1-4919-8F80-F9A4F532C315}" destId="{D003D205-17E4-4863-B9F8-BBACBBD8BE76}" srcOrd="0" destOrd="0" parTransId="{5FDFCD8D-40B6-4824-B9D4-75CC7F0BD53C}" sibTransId="{EE20E39E-3CBC-42DE-919F-96B03D024371}"/>
    <dgm:cxn modelId="{D399B613-2C66-4802-8D3B-0C6480CEBE82}" type="presOf" srcId="{D003D205-17E4-4863-B9F8-BBACBBD8BE76}" destId="{215BFBE3-1D85-478A-AFFE-EE5E08BCBDD3}" srcOrd="0" destOrd="0" presId="urn:microsoft.com/office/officeart/2005/8/layout/vList2"/>
    <dgm:cxn modelId="{53BC660E-6298-4293-9E50-CDD0C3B401C2}" type="presOf" srcId="{61E6AA69-F9A1-4919-8F80-F9A4F532C315}" destId="{C2791F4F-E998-4176-8228-2211CA4B3C99}" srcOrd="0" destOrd="0" presId="urn:microsoft.com/office/officeart/2005/8/layout/vList2"/>
    <dgm:cxn modelId="{7B7A61E0-F75E-4BF9-A36C-31F086940889}" type="presParOf" srcId="{C2791F4F-E998-4176-8228-2211CA4B3C99}" destId="{215BFBE3-1D85-478A-AFFE-EE5E08BCBD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D3090C-837A-46B7-A82B-A15E95EFDEB7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EBE08AFC-AE37-4367-8939-9E57DB2D9CDF}">
      <dgm:prSet/>
      <dgm:spPr/>
      <dgm:t>
        <a:bodyPr/>
        <a:lstStyle/>
        <a:p>
          <a:pPr rtl="0"/>
          <a:r>
            <a:rPr lang="nl-NL" b="1" dirty="0" smtClean="0"/>
            <a:t>Warmte: een organisme functioneert optimaal bij een bepaalde temperatuur </a:t>
          </a:r>
        </a:p>
        <a:p>
          <a:pPr rtl="0"/>
          <a:r>
            <a:rPr lang="nl-NL" b="1" dirty="0" smtClean="0"/>
            <a:t>(warmbloedig – koudbloedig)</a:t>
          </a:r>
          <a:endParaRPr lang="nl-NL" b="1" dirty="0"/>
        </a:p>
      </dgm:t>
    </dgm:pt>
    <dgm:pt modelId="{395ABD88-9765-46B6-ACA7-94622C23D512}" type="parTrans" cxnId="{14F42762-FF45-4FAA-9172-2F28B3AD61D5}">
      <dgm:prSet/>
      <dgm:spPr/>
      <dgm:t>
        <a:bodyPr/>
        <a:lstStyle/>
        <a:p>
          <a:endParaRPr lang="nl-NL"/>
        </a:p>
      </dgm:t>
    </dgm:pt>
    <dgm:pt modelId="{95FB43C0-C511-4545-AB29-7D5503863923}" type="sibTrans" cxnId="{14F42762-FF45-4FAA-9172-2F28B3AD61D5}">
      <dgm:prSet/>
      <dgm:spPr/>
      <dgm:t>
        <a:bodyPr/>
        <a:lstStyle/>
        <a:p>
          <a:endParaRPr lang="nl-NL"/>
        </a:p>
      </dgm:t>
    </dgm:pt>
    <dgm:pt modelId="{51091C93-B3FA-401A-93AC-0B1E1A64C0B0}">
      <dgm:prSet/>
      <dgm:spPr/>
      <dgm:t>
        <a:bodyPr/>
        <a:lstStyle/>
        <a:p>
          <a:pPr rtl="0"/>
          <a:r>
            <a:rPr lang="nl-NL" b="1" dirty="0" smtClean="0"/>
            <a:t>Beweging: alle spierarbeid vergt energie</a:t>
          </a:r>
          <a:endParaRPr lang="nl-NL" b="1" dirty="0"/>
        </a:p>
      </dgm:t>
    </dgm:pt>
    <dgm:pt modelId="{1B44A5BA-7982-48AC-8380-3AFC793C1F07}" type="parTrans" cxnId="{20A80F46-4303-4E42-B32C-30D8F361E1F2}">
      <dgm:prSet/>
      <dgm:spPr/>
      <dgm:t>
        <a:bodyPr/>
        <a:lstStyle/>
        <a:p>
          <a:endParaRPr lang="nl-NL"/>
        </a:p>
      </dgm:t>
    </dgm:pt>
    <dgm:pt modelId="{1A69BAE0-2441-448E-950A-D60D8C0B31FE}" type="sibTrans" cxnId="{20A80F46-4303-4E42-B32C-30D8F361E1F2}">
      <dgm:prSet/>
      <dgm:spPr/>
      <dgm:t>
        <a:bodyPr/>
        <a:lstStyle/>
        <a:p>
          <a:endParaRPr lang="nl-NL"/>
        </a:p>
      </dgm:t>
    </dgm:pt>
    <dgm:pt modelId="{630232EE-31A8-4472-8915-F2543CA5499E}">
      <dgm:prSet/>
      <dgm:spPr/>
      <dgm:t>
        <a:bodyPr/>
        <a:lstStyle/>
        <a:p>
          <a:pPr rtl="0"/>
          <a:r>
            <a:rPr lang="nl-NL" b="1" dirty="0" smtClean="0"/>
            <a:t>Hersenarbeid: kost 20% van alle energie! Van denken wordt je moe!</a:t>
          </a:r>
          <a:endParaRPr lang="nl-NL" b="1" dirty="0"/>
        </a:p>
      </dgm:t>
    </dgm:pt>
    <dgm:pt modelId="{D04D40F8-D3D6-4489-BE8D-08BDF432B22E}" type="parTrans" cxnId="{3B1EF321-8416-40DF-91E2-4A55912F7DC7}">
      <dgm:prSet/>
      <dgm:spPr/>
      <dgm:t>
        <a:bodyPr/>
        <a:lstStyle/>
        <a:p>
          <a:endParaRPr lang="nl-NL"/>
        </a:p>
      </dgm:t>
    </dgm:pt>
    <dgm:pt modelId="{263A6CE3-E98D-4272-9B33-AE5332024F85}" type="sibTrans" cxnId="{3B1EF321-8416-40DF-91E2-4A55912F7DC7}">
      <dgm:prSet/>
      <dgm:spPr/>
      <dgm:t>
        <a:bodyPr/>
        <a:lstStyle/>
        <a:p>
          <a:endParaRPr lang="nl-NL"/>
        </a:p>
      </dgm:t>
    </dgm:pt>
    <dgm:pt modelId="{6EB096C4-F928-4698-A57B-50F49611D2BB}">
      <dgm:prSet/>
      <dgm:spPr/>
      <dgm:t>
        <a:bodyPr/>
        <a:lstStyle/>
        <a:p>
          <a:pPr rtl="0"/>
          <a:r>
            <a:rPr lang="nl-NL" b="1" dirty="0" smtClean="0"/>
            <a:t>Opbouw van benodigde lichaamseigen stoffen</a:t>
          </a:r>
          <a:endParaRPr lang="nl-NL" b="1" dirty="0"/>
        </a:p>
      </dgm:t>
    </dgm:pt>
    <dgm:pt modelId="{24D40894-C3E4-4FCA-A2F6-E5EDDF525CC3}" type="parTrans" cxnId="{DA0A32CB-59DF-4848-ABE4-44BC91768EF5}">
      <dgm:prSet/>
      <dgm:spPr/>
      <dgm:t>
        <a:bodyPr/>
        <a:lstStyle/>
        <a:p>
          <a:endParaRPr lang="nl-NL"/>
        </a:p>
      </dgm:t>
    </dgm:pt>
    <dgm:pt modelId="{C80D5D19-D456-46D9-A3AC-E26536400973}" type="sibTrans" cxnId="{DA0A32CB-59DF-4848-ABE4-44BC91768EF5}">
      <dgm:prSet/>
      <dgm:spPr/>
      <dgm:t>
        <a:bodyPr/>
        <a:lstStyle/>
        <a:p>
          <a:endParaRPr lang="nl-NL"/>
        </a:p>
      </dgm:t>
    </dgm:pt>
    <dgm:pt modelId="{0CEA4B21-216E-4E48-824C-0724E448F556}" type="pres">
      <dgm:prSet presAssocID="{70D3090C-837A-46B7-A82B-A15E95EFDE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530D01C-8A6E-4ECE-9FB1-6BDADB9FA165}" type="pres">
      <dgm:prSet presAssocID="{EBE08AFC-AE37-4367-8939-9E57DB2D9CDF}" presName="composite" presStyleCnt="0"/>
      <dgm:spPr/>
    </dgm:pt>
    <dgm:pt modelId="{070CA763-D006-43A8-B1FC-A6B0A5778FF8}" type="pres">
      <dgm:prSet presAssocID="{EBE08AFC-AE37-4367-8939-9E57DB2D9CDF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24E0F0-A765-4B6A-BB8A-8B95D084AF71}" type="pres">
      <dgm:prSet presAssocID="{EBE08AFC-AE37-4367-8939-9E57DB2D9CDF}" presName="txShp" presStyleLbl="node1" presStyleIdx="0" presStyleCnt="4" custScaleY="9463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840B6B-3978-4F75-933C-FE6EE8610445}" type="pres">
      <dgm:prSet presAssocID="{95FB43C0-C511-4545-AB29-7D5503863923}" presName="spacing" presStyleCnt="0"/>
      <dgm:spPr/>
    </dgm:pt>
    <dgm:pt modelId="{DB233484-C1B4-4FFC-8AEE-20DCE6BB1965}" type="pres">
      <dgm:prSet presAssocID="{51091C93-B3FA-401A-93AC-0B1E1A64C0B0}" presName="composite" presStyleCnt="0"/>
      <dgm:spPr/>
    </dgm:pt>
    <dgm:pt modelId="{FB62CBEF-19DF-4E5D-AFDB-CA4BFA701DD1}" type="pres">
      <dgm:prSet presAssocID="{51091C93-B3FA-401A-93AC-0B1E1A64C0B0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66F1399-6F78-4B39-AA9C-D2401FB6FA35}" type="pres">
      <dgm:prSet presAssocID="{51091C93-B3FA-401A-93AC-0B1E1A64C0B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312A301-E6EC-4448-A701-2B3D6D0D25A6}" type="pres">
      <dgm:prSet presAssocID="{1A69BAE0-2441-448E-950A-D60D8C0B31FE}" presName="spacing" presStyleCnt="0"/>
      <dgm:spPr/>
    </dgm:pt>
    <dgm:pt modelId="{64271A6F-88B9-4EB9-98E5-DA76541C06D8}" type="pres">
      <dgm:prSet presAssocID="{630232EE-31A8-4472-8915-F2543CA5499E}" presName="composite" presStyleCnt="0"/>
      <dgm:spPr/>
    </dgm:pt>
    <dgm:pt modelId="{8B253B32-D51C-407E-9E12-5ACEAB15539D}" type="pres">
      <dgm:prSet presAssocID="{630232EE-31A8-4472-8915-F2543CA5499E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8CA1A8D-40BC-49FF-A50E-D521C2AABF0C}" type="pres">
      <dgm:prSet presAssocID="{630232EE-31A8-4472-8915-F2543CA5499E}" presName="txShp" presStyleLbl="node1" presStyleIdx="2" presStyleCnt="4" custLinFactNeighborX="684" custLinFactNeighborY="-327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BA18EFA-00C2-4DD6-B7A8-23CF19C1AFFF}" type="pres">
      <dgm:prSet presAssocID="{263A6CE3-E98D-4272-9B33-AE5332024F85}" presName="spacing" presStyleCnt="0"/>
      <dgm:spPr/>
    </dgm:pt>
    <dgm:pt modelId="{6F8BEFBD-00FF-4A51-8652-F1829AE54B7D}" type="pres">
      <dgm:prSet presAssocID="{6EB096C4-F928-4698-A57B-50F49611D2BB}" presName="composite" presStyleCnt="0"/>
      <dgm:spPr/>
    </dgm:pt>
    <dgm:pt modelId="{6D96684F-235A-4E71-A232-274C36D3BD32}" type="pres">
      <dgm:prSet presAssocID="{6EB096C4-F928-4698-A57B-50F49611D2BB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BD194DC6-27AD-4439-ACEA-C81751CB54B5}" type="pres">
      <dgm:prSet presAssocID="{6EB096C4-F928-4698-A57B-50F49611D2B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94FA250-48EA-47E2-90E1-E66C2C251A9F}" type="presOf" srcId="{630232EE-31A8-4472-8915-F2543CA5499E}" destId="{88CA1A8D-40BC-49FF-A50E-D521C2AABF0C}" srcOrd="0" destOrd="0" presId="urn:microsoft.com/office/officeart/2005/8/layout/vList3"/>
    <dgm:cxn modelId="{3B1EF321-8416-40DF-91E2-4A55912F7DC7}" srcId="{70D3090C-837A-46B7-A82B-A15E95EFDEB7}" destId="{630232EE-31A8-4472-8915-F2543CA5499E}" srcOrd="2" destOrd="0" parTransId="{D04D40F8-D3D6-4489-BE8D-08BDF432B22E}" sibTransId="{263A6CE3-E98D-4272-9B33-AE5332024F85}"/>
    <dgm:cxn modelId="{C108F37B-8B12-4CC1-90B4-A4D7F37CB981}" type="presOf" srcId="{51091C93-B3FA-401A-93AC-0B1E1A64C0B0}" destId="{D66F1399-6F78-4B39-AA9C-D2401FB6FA35}" srcOrd="0" destOrd="0" presId="urn:microsoft.com/office/officeart/2005/8/layout/vList3"/>
    <dgm:cxn modelId="{20579BED-7A7A-494D-898D-B42374D045EA}" type="presOf" srcId="{6EB096C4-F928-4698-A57B-50F49611D2BB}" destId="{BD194DC6-27AD-4439-ACEA-C81751CB54B5}" srcOrd="0" destOrd="0" presId="urn:microsoft.com/office/officeart/2005/8/layout/vList3"/>
    <dgm:cxn modelId="{14F42762-FF45-4FAA-9172-2F28B3AD61D5}" srcId="{70D3090C-837A-46B7-A82B-A15E95EFDEB7}" destId="{EBE08AFC-AE37-4367-8939-9E57DB2D9CDF}" srcOrd="0" destOrd="0" parTransId="{395ABD88-9765-46B6-ACA7-94622C23D512}" sibTransId="{95FB43C0-C511-4545-AB29-7D5503863923}"/>
    <dgm:cxn modelId="{4AE12021-1DBB-4841-ABA2-BBE787ED79F3}" type="presOf" srcId="{70D3090C-837A-46B7-A82B-A15E95EFDEB7}" destId="{0CEA4B21-216E-4E48-824C-0724E448F556}" srcOrd="0" destOrd="0" presId="urn:microsoft.com/office/officeart/2005/8/layout/vList3"/>
    <dgm:cxn modelId="{20A80F46-4303-4E42-B32C-30D8F361E1F2}" srcId="{70D3090C-837A-46B7-A82B-A15E95EFDEB7}" destId="{51091C93-B3FA-401A-93AC-0B1E1A64C0B0}" srcOrd="1" destOrd="0" parTransId="{1B44A5BA-7982-48AC-8380-3AFC793C1F07}" sibTransId="{1A69BAE0-2441-448E-950A-D60D8C0B31FE}"/>
    <dgm:cxn modelId="{DA0A32CB-59DF-4848-ABE4-44BC91768EF5}" srcId="{70D3090C-837A-46B7-A82B-A15E95EFDEB7}" destId="{6EB096C4-F928-4698-A57B-50F49611D2BB}" srcOrd="3" destOrd="0" parTransId="{24D40894-C3E4-4FCA-A2F6-E5EDDF525CC3}" sibTransId="{C80D5D19-D456-46D9-A3AC-E26536400973}"/>
    <dgm:cxn modelId="{F7DBD30F-F711-4EFB-BEF3-A2367275377C}" type="presOf" srcId="{EBE08AFC-AE37-4367-8939-9E57DB2D9CDF}" destId="{D824E0F0-A765-4B6A-BB8A-8B95D084AF71}" srcOrd="0" destOrd="0" presId="urn:microsoft.com/office/officeart/2005/8/layout/vList3"/>
    <dgm:cxn modelId="{8B04A170-37A6-4138-8FB3-2B0D13AD8C8B}" type="presParOf" srcId="{0CEA4B21-216E-4E48-824C-0724E448F556}" destId="{1530D01C-8A6E-4ECE-9FB1-6BDADB9FA165}" srcOrd="0" destOrd="0" presId="urn:microsoft.com/office/officeart/2005/8/layout/vList3"/>
    <dgm:cxn modelId="{1C166A0E-5F61-4718-AA2B-99D6F06CF92C}" type="presParOf" srcId="{1530D01C-8A6E-4ECE-9FB1-6BDADB9FA165}" destId="{070CA763-D006-43A8-B1FC-A6B0A5778FF8}" srcOrd="0" destOrd="0" presId="urn:microsoft.com/office/officeart/2005/8/layout/vList3"/>
    <dgm:cxn modelId="{1EAEC961-1236-48A3-BAB7-54554E0793E0}" type="presParOf" srcId="{1530D01C-8A6E-4ECE-9FB1-6BDADB9FA165}" destId="{D824E0F0-A765-4B6A-BB8A-8B95D084AF71}" srcOrd="1" destOrd="0" presId="urn:microsoft.com/office/officeart/2005/8/layout/vList3"/>
    <dgm:cxn modelId="{C18D131E-77A4-476D-8D66-A6AFBB7D7A50}" type="presParOf" srcId="{0CEA4B21-216E-4E48-824C-0724E448F556}" destId="{5A840B6B-3978-4F75-933C-FE6EE8610445}" srcOrd="1" destOrd="0" presId="urn:microsoft.com/office/officeart/2005/8/layout/vList3"/>
    <dgm:cxn modelId="{A3AC8A1D-A439-4AF2-A441-42AFB39DED90}" type="presParOf" srcId="{0CEA4B21-216E-4E48-824C-0724E448F556}" destId="{DB233484-C1B4-4FFC-8AEE-20DCE6BB1965}" srcOrd="2" destOrd="0" presId="urn:microsoft.com/office/officeart/2005/8/layout/vList3"/>
    <dgm:cxn modelId="{B71EA0B0-9143-41F4-8FE2-07F1EF6B4C00}" type="presParOf" srcId="{DB233484-C1B4-4FFC-8AEE-20DCE6BB1965}" destId="{FB62CBEF-19DF-4E5D-AFDB-CA4BFA701DD1}" srcOrd="0" destOrd="0" presId="urn:microsoft.com/office/officeart/2005/8/layout/vList3"/>
    <dgm:cxn modelId="{6493248B-00C3-474A-B217-0E23A7B60BFA}" type="presParOf" srcId="{DB233484-C1B4-4FFC-8AEE-20DCE6BB1965}" destId="{D66F1399-6F78-4B39-AA9C-D2401FB6FA35}" srcOrd="1" destOrd="0" presId="urn:microsoft.com/office/officeart/2005/8/layout/vList3"/>
    <dgm:cxn modelId="{3BFE2118-D369-4F4E-ABCC-BC173381949C}" type="presParOf" srcId="{0CEA4B21-216E-4E48-824C-0724E448F556}" destId="{0312A301-E6EC-4448-A701-2B3D6D0D25A6}" srcOrd="3" destOrd="0" presId="urn:microsoft.com/office/officeart/2005/8/layout/vList3"/>
    <dgm:cxn modelId="{7F77343E-BF0F-4021-9B3D-4AB10C85F3AA}" type="presParOf" srcId="{0CEA4B21-216E-4E48-824C-0724E448F556}" destId="{64271A6F-88B9-4EB9-98E5-DA76541C06D8}" srcOrd="4" destOrd="0" presId="urn:microsoft.com/office/officeart/2005/8/layout/vList3"/>
    <dgm:cxn modelId="{88E3AC40-DC55-4D59-B53B-0699E23A18A3}" type="presParOf" srcId="{64271A6F-88B9-4EB9-98E5-DA76541C06D8}" destId="{8B253B32-D51C-407E-9E12-5ACEAB15539D}" srcOrd="0" destOrd="0" presId="urn:microsoft.com/office/officeart/2005/8/layout/vList3"/>
    <dgm:cxn modelId="{D93816DE-06AF-43A8-AF33-36CCAA854FD2}" type="presParOf" srcId="{64271A6F-88B9-4EB9-98E5-DA76541C06D8}" destId="{88CA1A8D-40BC-49FF-A50E-D521C2AABF0C}" srcOrd="1" destOrd="0" presId="urn:microsoft.com/office/officeart/2005/8/layout/vList3"/>
    <dgm:cxn modelId="{B5C2AFC6-EA22-4460-9DEC-FFC0ECFC92CA}" type="presParOf" srcId="{0CEA4B21-216E-4E48-824C-0724E448F556}" destId="{2BA18EFA-00C2-4DD6-B7A8-23CF19C1AFFF}" srcOrd="5" destOrd="0" presId="urn:microsoft.com/office/officeart/2005/8/layout/vList3"/>
    <dgm:cxn modelId="{4ECAF645-8998-4E55-9E01-F0D69D148A8D}" type="presParOf" srcId="{0CEA4B21-216E-4E48-824C-0724E448F556}" destId="{6F8BEFBD-00FF-4A51-8652-F1829AE54B7D}" srcOrd="6" destOrd="0" presId="urn:microsoft.com/office/officeart/2005/8/layout/vList3"/>
    <dgm:cxn modelId="{030F5E5F-AFBF-4A13-8EED-F3ECE3EC1E26}" type="presParOf" srcId="{6F8BEFBD-00FF-4A51-8652-F1829AE54B7D}" destId="{6D96684F-235A-4E71-A232-274C36D3BD32}" srcOrd="0" destOrd="0" presId="urn:microsoft.com/office/officeart/2005/8/layout/vList3"/>
    <dgm:cxn modelId="{554E74C3-EF0F-4525-BA41-527866A65FE6}" type="presParOf" srcId="{6F8BEFBD-00FF-4A51-8652-F1829AE54B7D}" destId="{BD194DC6-27AD-4439-ACEA-C81751CB54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32E562-25D7-4092-A041-00BF249FBEA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F755A08-5582-4327-A7D9-3B4CEE80CA18}">
      <dgm:prSet/>
      <dgm:spPr/>
      <dgm:t>
        <a:bodyPr/>
        <a:lstStyle/>
        <a:p>
          <a:pPr algn="ctr" rtl="0"/>
          <a:r>
            <a:rPr lang="nl-NL" dirty="0" smtClean="0"/>
            <a:t>Afgeven van afvalstoffen</a:t>
          </a:r>
          <a:endParaRPr lang="nl-NL" dirty="0"/>
        </a:p>
      </dgm:t>
    </dgm:pt>
    <dgm:pt modelId="{731979BC-D0B5-48B7-A03F-D2AF3110EF7B}" type="parTrans" cxnId="{3AFD7CEC-8CF6-4C86-B0BE-80A7068802FF}">
      <dgm:prSet/>
      <dgm:spPr/>
      <dgm:t>
        <a:bodyPr/>
        <a:lstStyle/>
        <a:p>
          <a:endParaRPr lang="nl-NL"/>
        </a:p>
      </dgm:t>
    </dgm:pt>
    <dgm:pt modelId="{6B1E2138-B5D1-4F6E-83A7-E11555DAF646}" type="sibTrans" cxnId="{3AFD7CEC-8CF6-4C86-B0BE-80A7068802FF}">
      <dgm:prSet/>
      <dgm:spPr/>
      <dgm:t>
        <a:bodyPr/>
        <a:lstStyle/>
        <a:p>
          <a:endParaRPr lang="nl-NL"/>
        </a:p>
      </dgm:t>
    </dgm:pt>
    <dgm:pt modelId="{2AC23B34-9FD4-421A-9BDD-6A4CDF6291A0}" type="pres">
      <dgm:prSet presAssocID="{FE32E562-25D7-4092-A041-00BF249FBE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4B93FC2-E4A6-471A-A467-0F4FC8BC5A79}" type="pres">
      <dgm:prSet presAssocID="{FF755A08-5582-4327-A7D9-3B4CEE80CA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AF4293B-B68F-4BF1-AFB4-878269A8BCD4}" type="presOf" srcId="{FF755A08-5582-4327-A7D9-3B4CEE80CA18}" destId="{74B93FC2-E4A6-471A-A467-0F4FC8BC5A79}" srcOrd="0" destOrd="0" presId="urn:microsoft.com/office/officeart/2005/8/layout/vList2"/>
    <dgm:cxn modelId="{3AFD7CEC-8CF6-4C86-B0BE-80A7068802FF}" srcId="{FE32E562-25D7-4092-A041-00BF249FBEAC}" destId="{FF755A08-5582-4327-A7D9-3B4CEE80CA18}" srcOrd="0" destOrd="0" parTransId="{731979BC-D0B5-48B7-A03F-D2AF3110EF7B}" sibTransId="{6B1E2138-B5D1-4F6E-83A7-E11555DAF646}"/>
    <dgm:cxn modelId="{A4234831-CFA9-478B-8640-4C3DA980F088}" type="presOf" srcId="{FE32E562-25D7-4092-A041-00BF249FBEAC}" destId="{2AC23B34-9FD4-421A-9BDD-6A4CDF6291A0}" srcOrd="0" destOrd="0" presId="urn:microsoft.com/office/officeart/2005/8/layout/vList2"/>
    <dgm:cxn modelId="{F2F5155B-D3A1-4497-BE44-EEE270F85B99}" type="presParOf" srcId="{2AC23B34-9FD4-421A-9BDD-6A4CDF6291A0}" destId="{74B93FC2-E4A6-471A-A467-0F4FC8BC5A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A715BE-3C7B-4CBE-A0B6-B27BE2C1F499}" type="doc">
      <dgm:prSet loTypeId="urn:microsoft.com/office/officeart/2005/8/layout/pyramid2" loCatId="pyramid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8ABB8206-7862-4E89-A86C-9A142A35A827}">
      <dgm:prSet custT="1"/>
      <dgm:spPr/>
      <dgm:t>
        <a:bodyPr/>
        <a:lstStyle/>
        <a:p>
          <a:pPr rtl="0"/>
          <a:r>
            <a:rPr lang="nl-NL" sz="2000" b="1" dirty="0" smtClean="0"/>
            <a:t>Afvalstoffen zijn bij ophoping giftig</a:t>
          </a:r>
          <a:endParaRPr lang="nl-NL" sz="2000" b="1" dirty="0"/>
        </a:p>
      </dgm:t>
    </dgm:pt>
    <dgm:pt modelId="{2E69F369-967F-4292-B57F-E1402092977C}" type="parTrans" cxnId="{D1DD14EC-4FC8-4B69-94BE-F4F0200C05FD}">
      <dgm:prSet/>
      <dgm:spPr/>
      <dgm:t>
        <a:bodyPr/>
        <a:lstStyle/>
        <a:p>
          <a:endParaRPr lang="nl-NL"/>
        </a:p>
      </dgm:t>
    </dgm:pt>
    <dgm:pt modelId="{103CB292-7628-4C97-B598-21AA728441BC}" type="sibTrans" cxnId="{D1DD14EC-4FC8-4B69-94BE-F4F0200C05FD}">
      <dgm:prSet/>
      <dgm:spPr/>
      <dgm:t>
        <a:bodyPr/>
        <a:lstStyle/>
        <a:p>
          <a:endParaRPr lang="nl-NL"/>
        </a:p>
      </dgm:t>
    </dgm:pt>
    <dgm:pt modelId="{37862C72-9C63-44B7-87B0-F207274A2FC9}">
      <dgm:prSet custT="1"/>
      <dgm:spPr/>
      <dgm:t>
        <a:bodyPr/>
        <a:lstStyle/>
        <a:p>
          <a:pPr rtl="0"/>
          <a:r>
            <a:rPr lang="nl-NL" sz="2000" b="1" dirty="0" smtClean="0"/>
            <a:t>Ze moeten dus tijdig uit het lichaam verwijderd worden</a:t>
          </a:r>
          <a:endParaRPr lang="nl-NL" sz="2000" b="1" dirty="0"/>
        </a:p>
      </dgm:t>
    </dgm:pt>
    <dgm:pt modelId="{A902AC78-F7C1-48AB-959F-439472C3AA0D}" type="parTrans" cxnId="{2F10752B-C5A2-444B-88CA-C17FE4EFBD72}">
      <dgm:prSet/>
      <dgm:spPr/>
      <dgm:t>
        <a:bodyPr/>
        <a:lstStyle/>
        <a:p>
          <a:endParaRPr lang="nl-NL"/>
        </a:p>
      </dgm:t>
    </dgm:pt>
    <dgm:pt modelId="{1DB51708-F1F5-44BF-8058-A6AEB2501866}" type="sibTrans" cxnId="{2F10752B-C5A2-444B-88CA-C17FE4EFBD72}">
      <dgm:prSet/>
      <dgm:spPr/>
      <dgm:t>
        <a:bodyPr/>
        <a:lstStyle/>
        <a:p>
          <a:endParaRPr lang="nl-NL"/>
        </a:p>
      </dgm:t>
    </dgm:pt>
    <dgm:pt modelId="{19535CB3-A4CF-4359-A7C0-693FF67F9E57}">
      <dgm:prSet custT="1"/>
      <dgm:spPr/>
      <dgm:t>
        <a:bodyPr/>
        <a:lstStyle/>
        <a:p>
          <a:pPr rtl="0"/>
          <a:r>
            <a:rPr lang="nl-NL" sz="2000" b="1" dirty="0" smtClean="0"/>
            <a:t>Organismen kunnen sterven in eigen afvalstoffen</a:t>
          </a:r>
          <a:endParaRPr lang="nl-NL" sz="2000" b="1" dirty="0"/>
        </a:p>
      </dgm:t>
    </dgm:pt>
    <dgm:pt modelId="{671F3394-82D4-432A-8A0F-117A916E095E}" type="parTrans" cxnId="{5ED8A58A-CE93-401D-81D5-2BCB91B8972D}">
      <dgm:prSet/>
      <dgm:spPr/>
      <dgm:t>
        <a:bodyPr/>
        <a:lstStyle/>
        <a:p>
          <a:endParaRPr lang="nl-NL"/>
        </a:p>
      </dgm:t>
    </dgm:pt>
    <dgm:pt modelId="{A0CEE5A1-8625-438C-9608-889C4C2D7AE7}" type="sibTrans" cxnId="{5ED8A58A-CE93-401D-81D5-2BCB91B8972D}">
      <dgm:prSet/>
      <dgm:spPr/>
      <dgm:t>
        <a:bodyPr/>
        <a:lstStyle/>
        <a:p>
          <a:endParaRPr lang="nl-NL"/>
        </a:p>
      </dgm:t>
    </dgm:pt>
    <dgm:pt modelId="{EF1E9AF7-2F15-4A94-A4F2-C1745E25F0F8}">
      <dgm:prSet custT="1"/>
      <dgm:spPr/>
      <dgm:t>
        <a:bodyPr/>
        <a:lstStyle/>
        <a:p>
          <a:pPr rtl="0"/>
          <a:r>
            <a:rPr lang="nl-NL" sz="2000" b="1" dirty="0" err="1" smtClean="0"/>
            <a:t>Paracelsus</a:t>
          </a:r>
          <a:r>
            <a:rPr lang="nl-NL" sz="2000" b="1" dirty="0" smtClean="0"/>
            <a:t>: Eigenlijk is alles giftig (1494-1543)</a:t>
          </a:r>
          <a:endParaRPr lang="nl-NL" sz="2000" b="1" dirty="0"/>
        </a:p>
      </dgm:t>
    </dgm:pt>
    <dgm:pt modelId="{15CF0D36-8B26-43AC-8E82-8330EA9F752A}" type="parTrans" cxnId="{580D1CCC-DBA6-4C8A-8613-25D1AE7FD685}">
      <dgm:prSet/>
      <dgm:spPr/>
      <dgm:t>
        <a:bodyPr/>
        <a:lstStyle/>
        <a:p>
          <a:endParaRPr lang="nl-NL"/>
        </a:p>
      </dgm:t>
    </dgm:pt>
    <dgm:pt modelId="{357CC2ED-B4B6-4D92-AA21-609611AF4C11}" type="sibTrans" cxnId="{580D1CCC-DBA6-4C8A-8613-25D1AE7FD685}">
      <dgm:prSet/>
      <dgm:spPr/>
      <dgm:t>
        <a:bodyPr/>
        <a:lstStyle/>
        <a:p>
          <a:endParaRPr lang="nl-NL"/>
        </a:p>
      </dgm:t>
    </dgm:pt>
    <dgm:pt modelId="{2ED477BB-D0BF-4F76-8665-D685A051E416}">
      <dgm:prSet custT="1"/>
      <dgm:spPr/>
      <dgm:t>
        <a:bodyPr/>
        <a:lstStyle/>
        <a:p>
          <a:pPr rtl="0"/>
          <a:r>
            <a:rPr lang="nl-NL" sz="2000" b="1" dirty="0" smtClean="0"/>
            <a:t>De dosis maakt of iets giftig is</a:t>
          </a:r>
          <a:endParaRPr lang="nl-NL" sz="2000" b="1" dirty="0"/>
        </a:p>
      </dgm:t>
    </dgm:pt>
    <dgm:pt modelId="{36037D8B-E622-4CDE-86D0-74C63C57B8F0}" type="parTrans" cxnId="{8B3F0CAF-BEFC-43D1-B6B7-B72C03ADE98D}">
      <dgm:prSet/>
      <dgm:spPr/>
      <dgm:t>
        <a:bodyPr/>
        <a:lstStyle/>
        <a:p>
          <a:endParaRPr lang="nl-NL"/>
        </a:p>
      </dgm:t>
    </dgm:pt>
    <dgm:pt modelId="{8C0DC0D0-EC43-4A02-80A8-6E179D9B4EB2}" type="sibTrans" cxnId="{8B3F0CAF-BEFC-43D1-B6B7-B72C03ADE98D}">
      <dgm:prSet/>
      <dgm:spPr/>
      <dgm:t>
        <a:bodyPr/>
        <a:lstStyle/>
        <a:p>
          <a:endParaRPr lang="nl-NL"/>
        </a:p>
      </dgm:t>
    </dgm:pt>
    <dgm:pt modelId="{82BA67F8-73F2-4590-AEAB-1EF0C7BE6B87}">
      <dgm:prSet custT="1"/>
      <dgm:spPr/>
      <dgm:t>
        <a:bodyPr/>
        <a:lstStyle/>
        <a:p>
          <a:pPr rtl="0"/>
          <a:r>
            <a:rPr lang="nl-NL" sz="2000" b="1" dirty="0" smtClean="0"/>
            <a:t>Zelfs van water kun je doodgaan</a:t>
          </a:r>
          <a:endParaRPr lang="nl-NL" sz="2000" b="1" dirty="0"/>
        </a:p>
      </dgm:t>
    </dgm:pt>
    <dgm:pt modelId="{B6B6D6A5-6502-4524-95B4-D4A8FF7B5CE8}" type="parTrans" cxnId="{26FF5747-8727-42CD-B099-532262DE4B95}">
      <dgm:prSet/>
      <dgm:spPr/>
      <dgm:t>
        <a:bodyPr/>
        <a:lstStyle/>
        <a:p>
          <a:endParaRPr lang="nl-NL"/>
        </a:p>
      </dgm:t>
    </dgm:pt>
    <dgm:pt modelId="{EA3D10B9-E39F-4BCF-BB70-35DD9931C9B6}" type="sibTrans" cxnId="{26FF5747-8727-42CD-B099-532262DE4B95}">
      <dgm:prSet/>
      <dgm:spPr/>
      <dgm:t>
        <a:bodyPr/>
        <a:lstStyle/>
        <a:p>
          <a:endParaRPr lang="nl-NL"/>
        </a:p>
      </dgm:t>
    </dgm:pt>
    <dgm:pt modelId="{D1B074AF-902F-43D2-8D58-291FE362A984}" type="pres">
      <dgm:prSet presAssocID="{20A715BE-3C7B-4CBE-A0B6-B27BE2C1F49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F4E26B0F-F7A8-4A02-AFA3-47E4A4028BE5}" type="pres">
      <dgm:prSet presAssocID="{20A715BE-3C7B-4CBE-A0B6-B27BE2C1F499}" presName="pyramid" presStyleLbl="node1" presStyleIdx="0" presStyleCnt="1" custScaleX="127061"/>
      <dgm:spPr/>
    </dgm:pt>
    <dgm:pt modelId="{CA350CEB-181F-49A6-ABD4-1B7C0660C300}" type="pres">
      <dgm:prSet presAssocID="{20A715BE-3C7B-4CBE-A0B6-B27BE2C1F499}" presName="theList" presStyleCnt="0"/>
      <dgm:spPr/>
    </dgm:pt>
    <dgm:pt modelId="{E27030B6-F197-4E0D-9B26-EA59EB02F24C}" type="pres">
      <dgm:prSet presAssocID="{8ABB8206-7862-4E89-A86C-9A142A35A827}" presName="aNode" presStyleLbl="fgAcc1" presStyleIdx="0" presStyleCnt="6" custScaleX="182360" custLinFactNeighborX="-292" custLinFactNeighborY="867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7E230F0-D912-4AAA-8102-94F8CD1D70AF}" type="pres">
      <dgm:prSet presAssocID="{8ABB8206-7862-4E89-A86C-9A142A35A827}" presName="aSpace" presStyleCnt="0"/>
      <dgm:spPr/>
    </dgm:pt>
    <dgm:pt modelId="{8BAEB28D-6401-413B-B00B-5FF446F29019}" type="pres">
      <dgm:prSet presAssocID="{37862C72-9C63-44B7-87B0-F207274A2FC9}" presName="aNode" presStyleLbl="fgAcc1" presStyleIdx="1" presStyleCnt="6" custScaleX="1815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D793DD-49D0-4C15-811D-84881EC380AF}" type="pres">
      <dgm:prSet presAssocID="{37862C72-9C63-44B7-87B0-F207274A2FC9}" presName="aSpace" presStyleCnt="0"/>
      <dgm:spPr/>
    </dgm:pt>
    <dgm:pt modelId="{8FB943BC-E770-47A5-A975-946002948D22}" type="pres">
      <dgm:prSet presAssocID="{19535CB3-A4CF-4359-A7C0-693FF67F9E57}" presName="aNode" presStyleLbl="fgAcc1" presStyleIdx="2" presStyleCnt="6" custScaleX="1815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CB3D38-B352-45ED-A17E-97EB7DA43B32}" type="pres">
      <dgm:prSet presAssocID="{19535CB3-A4CF-4359-A7C0-693FF67F9E57}" presName="aSpace" presStyleCnt="0"/>
      <dgm:spPr/>
    </dgm:pt>
    <dgm:pt modelId="{E99A02F4-A41F-45D8-8CA9-7A482D19C413}" type="pres">
      <dgm:prSet presAssocID="{EF1E9AF7-2F15-4A94-A4F2-C1745E25F0F8}" presName="aNode" presStyleLbl="fgAcc1" presStyleIdx="3" presStyleCnt="6" custScaleX="1815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35230A-3E94-4B78-941D-DA627E36E9CE}" type="pres">
      <dgm:prSet presAssocID="{EF1E9AF7-2F15-4A94-A4F2-C1745E25F0F8}" presName="aSpace" presStyleCnt="0"/>
      <dgm:spPr/>
    </dgm:pt>
    <dgm:pt modelId="{9E91E759-6B83-4B71-846A-8901C9BFE2CC}" type="pres">
      <dgm:prSet presAssocID="{2ED477BB-D0BF-4F76-8665-D685A051E416}" presName="aNode" presStyleLbl="fgAcc1" presStyleIdx="4" presStyleCnt="6" custScaleX="1815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AE976F-ED77-4672-9D85-787F1B1AB169}" type="pres">
      <dgm:prSet presAssocID="{2ED477BB-D0BF-4F76-8665-D685A051E416}" presName="aSpace" presStyleCnt="0"/>
      <dgm:spPr/>
    </dgm:pt>
    <dgm:pt modelId="{45C22C7B-AC14-4EC7-BAAC-76349301D573}" type="pres">
      <dgm:prSet presAssocID="{82BA67F8-73F2-4590-AEAB-1EF0C7BE6B87}" presName="aNode" presStyleLbl="fgAcc1" presStyleIdx="5" presStyleCnt="6" custScaleX="179276" custLinFactNeighborX="914" custLinFactNeighborY="518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BAB648-A9F3-4F40-AB35-66AB41D3B62C}" type="pres">
      <dgm:prSet presAssocID="{82BA67F8-73F2-4590-AEAB-1EF0C7BE6B87}" presName="aSpace" presStyleCnt="0"/>
      <dgm:spPr/>
    </dgm:pt>
  </dgm:ptLst>
  <dgm:cxnLst>
    <dgm:cxn modelId="{E695DA5D-8254-4103-B62A-E96BDFFB8EEE}" type="presOf" srcId="{EF1E9AF7-2F15-4A94-A4F2-C1745E25F0F8}" destId="{E99A02F4-A41F-45D8-8CA9-7A482D19C413}" srcOrd="0" destOrd="0" presId="urn:microsoft.com/office/officeart/2005/8/layout/pyramid2"/>
    <dgm:cxn modelId="{5ED8A58A-CE93-401D-81D5-2BCB91B8972D}" srcId="{20A715BE-3C7B-4CBE-A0B6-B27BE2C1F499}" destId="{19535CB3-A4CF-4359-A7C0-693FF67F9E57}" srcOrd="2" destOrd="0" parTransId="{671F3394-82D4-432A-8A0F-117A916E095E}" sibTransId="{A0CEE5A1-8625-438C-9608-889C4C2D7AE7}"/>
    <dgm:cxn modelId="{D1DD14EC-4FC8-4B69-94BE-F4F0200C05FD}" srcId="{20A715BE-3C7B-4CBE-A0B6-B27BE2C1F499}" destId="{8ABB8206-7862-4E89-A86C-9A142A35A827}" srcOrd="0" destOrd="0" parTransId="{2E69F369-967F-4292-B57F-E1402092977C}" sibTransId="{103CB292-7628-4C97-B598-21AA728441BC}"/>
    <dgm:cxn modelId="{26FF5747-8727-42CD-B099-532262DE4B95}" srcId="{20A715BE-3C7B-4CBE-A0B6-B27BE2C1F499}" destId="{82BA67F8-73F2-4590-AEAB-1EF0C7BE6B87}" srcOrd="5" destOrd="0" parTransId="{B6B6D6A5-6502-4524-95B4-D4A8FF7B5CE8}" sibTransId="{EA3D10B9-E39F-4BCF-BB70-35DD9931C9B6}"/>
    <dgm:cxn modelId="{580D1CCC-DBA6-4C8A-8613-25D1AE7FD685}" srcId="{20A715BE-3C7B-4CBE-A0B6-B27BE2C1F499}" destId="{EF1E9AF7-2F15-4A94-A4F2-C1745E25F0F8}" srcOrd="3" destOrd="0" parTransId="{15CF0D36-8B26-43AC-8E82-8330EA9F752A}" sibTransId="{357CC2ED-B4B6-4D92-AA21-609611AF4C11}"/>
    <dgm:cxn modelId="{2F10752B-C5A2-444B-88CA-C17FE4EFBD72}" srcId="{20A715BE-3C7B-4CBE-A0B6-B27BE2C1F499}" destId="{37862C72-9C63-44B7-87B0-F207274A2FC9}" srcOrd="1" destOrd="0" parTransId="{A902AC78-F7C1-48AB-959F-439472C3AA0D}" sibTransId="{1DB51708-F1F5-44BF-8058-A6AEB2501866}"/>
    <dgm:cxn modelId="{24B18270-789E-42FD-98D2-ADB0343592EB}" type="presOf" srcId="{37862C72-9C63-44B7-87B0-F207274A2FC9}" destId="{8BAEB28D-6401-413B-B00B-5FF446F29019}" srcOrd="0" destOrd="0" presId="urn:microsoft.com/office/officeart/2005/8/layout/pyramid2"/>
    <dgm:cxn modelId="{8B3F0CAF-BEFC-43D1-B6B7-B72C03ADE98D}" srcId="{20A715BE-3C7B-4CBE-A0B6-B27BE2C1F499}" destId="{2ED477BB-D0BF-4F76-8665-D685A051E416}" srcOrd="4" destOrd="0" parTransId="{36037D8B-E622-4CDE-86D0-74C63C57B8F0}" sibTransId="{8C0DC0D0-EC43-4A02-80A8-6E179D9B4EB2}"/>
    <dgm:cxn modelId="{DEFBA531-659C-46A8-A409-09112B24D710}" type="presOf" srcId="{8ABB8206-7862-4E89-A86C-9A142A35A827}" destId="{E27030B6-F197-4E0D-9B26-EA59EB02F24C}" srcOrd="0" destOrd="0" presId="urn:microsoft.com/office/officeart/2005/8/layout/pyramid2"/>
    <dgm:cxn modelId="{97E7496D-4BD5-419A-89F2-28671C990039}" type="presOf" srcId="{19535CB3-A4CF-4359-A7C0-693FF67F9E57}" destId="{8FB943BC-E770-47A5-A975-946002948D22}" srcOrd="0" destOrd="0" presId="urn:microsoft.com/office/officeart/2005/8/layout/pyramid2"/>
    <dgm:cxn modelId="{8821B3DC-E1AF-4F51-89CF-3AC5F01B6118}" type="presOf" srcId="{82BA67F8-73F2-4590-AEAB-1EF0C7BE6B87}" destId="{45C22C7B-AC14-4EC7-BAAC-76349301D573}" srcOrd="0" destOrd="0" presId="urn:microsoft.com/office/officeart/2005/8/layout/pyramid2"/>
    <dgm:cxn modelId="{5CC58C2D-2D28-4720-85CA-528A99897AD9}" type="presOf" srcId="{2ED477BB-D0BF-4F76-8665-D685A051E416}" destId="{9E91E759-6B83-4B71-846A-8901C9BFE2CC}" srcOrd="0" destOrd="0" presId="urn:microsoft.com/office/officeart/2005/8/layout/pyramid2"/>
    <dgm:cxn modelId="{FB645200-6788-4694-92C1-666213559DF0}" type="presOf" srcId="{20A715BE-3C7B-4CBE-A0B6-B27BE2C1F499}" destId="{D1B074AF-902F-43D2-8D58-291FE362A984}" srcOrd="0" destOrd="0" presId="urn:microsoft.com/office/officeart/2005/8/layout/pyramid2"/>
    <dgm:cxn modelId="{ACD120D4-6CA5-4951-8C98-31B6908ACC3E}" type="presParOf" srcId="{D1B074AF-902F-43D2-8D58-291FE362A984}" destId="{F4E26B0F-F7A8-4A02-AFA3-47E4A4028BE5}" srcOrd="0" destOrd="0" presId="urn:microsoft.com/office/officeart/2005/8/layout/pyramid2"/>
    <dgm:cxn modelId="{198C86B4-2724-4A79-B862-A6BB18A2BF2F}" type="presParOf" srcId="{D1B074AF-902F-43D2-8D58-291FE362A984}" destId="{CA350CEB-181F-49A6-ABD4-1B7C0660C300}" srcOrd="1" destOrd="0" presId="urn:microsoft.com/office/officeart/2005/8/layout/pyramid2"/>
    <dgm:cxn modelId="{38729DA3-07B2-4C23-8806-EDF65C5B4B9A}" type="presParOf" srcId="{CA350CEB-181F-49A6-ABD4-1B7C0660C300}" destId="{E27030B6-F197-4E0D-9B26-EA59EB02F24C}" srcOrd="0" destOrd="0" presId="urn:microsoft.com/office/officeart/2005/8/layout/pyramid2"/>
    <dgm:cxn modelId="{6D31FD95-A714-43B0-916E-6B2EA32D5827}" type="presParOf" srcId="{CA350CEB-181F-49A6-ABD4-1B7C0660C300}" destId="{37E230F0-D912-4AAA-8102-94F8CD1D70AF}" srcOrd="1" destOrd="0" presId="urn:microsoft.com/office/officeart/2005/8/layout/pyramid2"/>
    <dgm:cxn modelId="{8DB770B1-7E0F-454F-8B3A-72764BE3ABD7}" type="presParOf" srcId="{CA350CEB-181F-49A6-ABD4-1B7C0660C300}" destId="{8BAEB28D-6401-413B-B00B-5FF446F29019}" srcOrd="2" destOrd="0" presId="urn:microsoft.com/office/officeart/2005/8/layout/pyramid2"/>
    <dgm:cxn modelId="{67E7F885-0D14-4D94-AF40-C5720B89159D}" type="presParOf" srcId="{CA350CEB-181F-49A6-ABD4-1B7C0660C300}" destId="{5AD793DD-49D0-4C15-811D-84881EC380AF}" srcOrd="3" destOrd="0" presId="urn:microsoft.com/office/officeart/2005/8/layout/pyramid2"/>
    <dgm:cxn modelId="{DE24BAFA-9CA2-49F2-8034-ED2DEE9C8DDC}" type="presParOf" srcId="{CA350CEB-181F-49A6-ABD4-1B7C0660C300}" destId="{8FB943BC-E770-47A5-A975-946002948D22}" srcOrd="4" destOrd="0" presId="urn:microsoft.com/office/officeart/2005/8/layout/pyramid2"/>
    <dgm:cxn modelId="{17D37706-9BF3-49A5-8515-9E5FE5C1896B}" type="presParOf" srcId="{CA350CEB-181F-49A6-ABD4-1B7C0660C300}" destId="{F7CB3D38-B352-45ED-A17E-97EB7DA43B32}" srcOrd="5" destOrd="0" presId="urn:microsoft.com/office/officeart/2005/8/layout/pyramid2"/>
    <dgm:cxn modelId="{DBEF2925-2013-43EF-A0AB-A16EF880EF6E}" type="presParOf" srcId="{CA350CEB-181F-49A6-ABD4-1B7C0660C300}" destId="{E99A02F4-A41F-45D8-8CA9-7A482D19C413}" srcOrd="6" destOrd="0" presId="urn:microsoft.com/office/officeart/2005/8/layout/pyramid2"/>
    <dgm:cxn modelId="{85BE77F7-0A54-4451-BD00-4FCAF2559CEF}" type="presParOf" srcId="{CA350CEB-181F-49A6-ABD4-1B7C0660C300}" destId="{5A35230A-3E94-4B78-941D-DA627E36E9CE}" srcOrd="7" destOrd="0" presId="urn:microsoft.com/office/officeart/2005/8/layout/pyramid2"/>
    <dgm:cxn modelId="{E76AE5F2-6F25-4962-8F26-51B2E52476A4}" type="presParOf" srcId="{CA350CEB-181F-49A6-ABD4-1B7C0660C300}" destId="{9E91E759-6B83-4B71-846A-8901C9BFE2CC}" srcOrd="8" destOrd="0" presId="urn:microsoft.com/office/officeart/2005/8/layout/pyramid2"/>
    <dgm:cxn modelId="{0BD8DADB-A7DC-48BD-8457-3F0E6C5C84DD}" type="presParOf" srcId="{CA350CEB-181F-49A6-ABD4-1B7C0660C300}" destId="{7FAE976F-ED77-4672-9D85-787F1B1AB169}" srcOrd="9" destOrd="0" presId="urn:microsoft.com/office/officeart/2005/8/layout/pyramid2"/>
    <dgm:cxn modelId="{4930E6B9-1AB4-4E6B-945F-5EA7CC60FFB1}" type="presParOf" srcId="{CA350CEB-181F-49A6-ABD4-1B7C0660C300}" destId="{45C22C7B-AC14-4EC7-BAAC-76349301D573}" srcOrd="10" destOrd="0" presId="urn:microsoft.com/office/officeart/2005/8/layout/pyramid2"/>
    <dgm:cxn modelId="{7423B2A5-8778-4CA9-ABDA-561D8F920147}" type="presParOf" srcId="{CA350CEB-181F-49A6-ABD4-1B7C0660C300}" destId="{7DBAB648-A9F3-4F40-AB35-66AB41D3B62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5A1CDE-92CB-4DD3-AC52-41B71EE64ED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C8FC2A7-71D3-4BD5-8924-35184B98659E}">
      <dgm:prSet/>
      <dgm:spPr/>
      <dgm:t>
        <a:bodyPr/>
        <a:lstStyle/>
        <a:p>
          <a:pPr rtl="0"/>
          <a:r>
            <a:rPr lang="nl-NL" smtClean="0"/>
            <a:t>Inname en afgifte in een mens</a:t>
          </a:r>
          <a:endParaRPr lang="nl-NL"/>
        </a:p>
      </dgm:t>
    </dgm:pt>
    <dgm:pt modelId="{E19C6BA5-0DDA-496B-ADCB-9C0D3D210464}" type="parTrans" cxnId="{CB05E268-43AD-4D07-B72C-82ABD51D974C}">
      <dgm:prSet/>
      <dgm:spPr/>
      <dgm:t>
        <a:bodyPr/>
        <a:lstStyle/>
        <a:p>
          <a:endParaRPr lang="nl-NL"/>
        </a:p>
      </dgm:t>
    </dgm:pt>
    <dgm:pt modelId="{CCFC6121-0A3C-46D1-9E4F-E459DFD16BFB}" type="sibTrans" cxnId="{CB05E268-43AD-4D07-B72C-82ABD51D974C}">
      <dgm:prSet/>
      <dgm:spPr/>
      <dgm:t>
        <a:bodyPr/>
        <a:lstStyle/>
        <a:p>
          <a:endParaRPr lang="nl-NL"/>
        </a:p>
      </dgm:t>
    </dgm:pt>
    <dgm:pt modelId="{1D1FE663-7AAD-4787-AA05-DB4662E74124}" type="pres">
      <dgm:prSet presAssocID="{E85A1CDE-92CB-4DD3-AC52-41B71EE64E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E8952A0-5725-4D29-9CD4-D9B2CABCA866}" type="pres">
      <dgm:prSet presAssocID="{EC8FC2A7-71D3-4BD5-8924-35184B9865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2D8D6CF-4AD7-4C29-B85E-35F11948EA3A}" type="presOf" srcId="{EC8FC2A7-71D3-4BD5-8924-35184B98659E}" destId="{6E8952A0-5725-4D29-9CD4-D9B2CABCA866}" srcOrd="0" destOrd="0" presId="urn:microsoft.com/office/officeart/2005/8/layout/vList2"/>
    <dgm:cxn modelId="{CB05E268-43AD-4D07-B72C-82ABD51D974C}" srcId="{E85A1CDE-92CB-4DD3-AC52-41B71EE64EDC}" destId="{EC8FC2A7-71D3-4BD5-8924-35184B98659E}" srcOrd="0" destOrd="0" parTransId="{E19C6BA5-0DDA-496B-ADCB-9C0D3D210464}" sibTransId="{CCFC6121-0A3C-46D1-9E4F-E459DFD16BFB}"/>
    <dgm:cxn modelId="{897E1B9E-C515-476E-AB4A-73F9901981DC}" type="presOf" srcId="{E85A1CDE-92CB-4DD3-AC52-41B71EE64EDC}" destId="{1D1FE663-7AAD-4787-AA05-DB4662E74124}" srcOrd="0" destOrd="0" presId="urn:microsoft.com/office/officeart/2005/8/layout/vList2"/>
    <dgm:cxn modelId="{3581012C-13DC-4D17-9139-089740CA3956}" type="presParOf" srcId="{1D1FE663-7AAD-4787-AA05-DB4662E74124}" destId="{6E8952A0-5725-4D29-9CD4-D9B2CABCA8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761BC-F565-40DB-9FD3-37943E22F752}">
      <dsp:nvSpPr>
        <dsp:cNvPr id="0" name=""/>
        <dsp:cNvSpPr/>
      </dsp:nvSpPr>
      <dsp:spPr>
        <a:xfrm>
          <a:off x="0" y="0"/>
          <a:ext cx="7772400" cy="15110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300" kern="1200" dirty="0" smtClean="0"/>
            <a:t>Thema Leven</a:t>
          </a:r>
          <a:endParaRPr lang="nl-NL" sz="6300" kern="1200" dirty="0"/>
        </a:p>
      </dsp:txBody>
      <dsp:txXfrm>
        <a:off x="73764" y="73764"/>
        <a:ext cx="7624872" cy="13635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DF5C7-CEA5-4A68-ABD7-E0FFB57C499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In leven blijven = recyclen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50F5-4B29-49F5-90CD-F1BDFF74071B}">
      <dsp:nvSpPr>
        <dsp:cNvPr id="0" name=""/>
        <dsp:cNvSpPr/>
      </dsp:nvSpPr>
      <dsp:spPr>
        <a:xfrm>
          <a:off x="669674" y="0"/>
          <a:ext cx="7589643" cy="516193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1CF1C1-DA05-4014-8077-BCB2DF3318F3}">
      <dsp:nvSpPr>
        <dsp:cNvPr id="0" name=""/>
        <dsp:cNvSpPr/>
      </dsp:nvSpPr>
      <dsp:spPr>
        <a:xfrm>
          <a:off x="3051" y="1548580"/>
          <a:ext cx="1982864" cy="20647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Het lichaam is continu aan het afbreken, opbouwen en vervangen van onderdelen</a:t>
          </a:r>
          <a:endParaRPr lang="nl-NL" sz="2000" b="1" kern="1200" dirty="0"/>
        </a:p>
      </dsp:txBody>
      <dsp:txXfrm>
        <a:off x="99846" y="1645375"/>
        <a:ext cx="1789274" cy="1871184"/>
      </dsp:txXfrm>
    </dsp:sp>
    <dsp:sp modelId="{8C3B963D-8623-4005-A6D5-F6CE73134791}">
      <dsp:nvSpPr>
        <dsp:cNvPr id="0" name=""/>
        <dsp:cNvSpPr/>
      </dsp:nvSpPr>
      <dsp:spPr>
        <a:xfrm>
          <a:off x="2304254" y="1584177"/>
          <a:ext cx="1982864" cy="20647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Na 7 jaar zijn alle stoffen + cellen+ weefsels vervangen</a:t>
          </a:r>
          <a:r>
            <a:rPr lang="nl-NL" sz="2100" kern="1200" dirty="0" smtClean="0"/>
            <a:t>.</a:t>
          </a:r>
          <a:endParaRPr lang="nl-NL" sz="2100" kern="1200" dirty="0"/>
        </a:p>
      </dsp:txBody>
      <dsp:txXfrm>
        <a:off x="2401049" y="1680972"/>
        <a:ext cx="1789274" cy="1871184"/>
      </dsp:txXfrm>
    </dsp:sp>
    <dsp:sp modelId="{AEA68474-F881-47B9-8CEA-5EA390C651AF}">
      <dsp:nvSpPr>
        <dsp:cNvPr id="0" name=""/>
        <dsp:cNvSpPr/>
      </dsp:nvSpPr>
      <dsp:spPr>
        <a:xfrm>
          <a:off x="4670231" y="1528882"/>
          <a:ext cx="1982864" cy="20647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Jij bent nu al lang niet meer het lichaam van 10 jaar geleden!</a:t>
          </a:r>
          <a:endParaRPr lang="nl-NL" sz="2000" b="1" kern="1200" dirty="0"/>
        </a:p>
      </dsp:txBody>
      <dsp:txXfrm>
        <a:off x="4767026" y="1625677"/>
        <a:ext cx="1789274" cy="1871184"/>
      </dsp:txXfrm>
    </dsp:sp>
    <dsp:sp modelId="{19FA3F1D-C4AC-423F-9866-01C214698E66}">
      <dsp:nvSpPr>
        <dsp:cNvPr id="0" name=""/>
        <dsp:cNvSpPr/>
      </dsp:nvSpPr>
      <dsp:spPr>
        <a:xfrm>
          <a:off x="6943076" y="1548580"/>
          <a:ext cx="1982864" cy="20647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Stoffen die je voor die opbouw nodig hebt, moeten dus gezond zijn……..</a:t>
          </a:r>
          <a:endParaRPr lang="nl-NL" sz="2000" b="1" kern="1200" dirty="0"/>
        </a:p>
      </dsp:txBody>
      <dsp:txXfrm>
        <a:off x="7039871" y="1645375"/>
        <a:ext cx="1789274" cy="18711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DEA9B-11BC-45B3-BE70-6E49F38D2E2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Verstoring van de stofwisseling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C11F5-5F14-4866-A59C-E6AC013D8A03}">
      <dsp:nvSpPr>
        <dsp:cNvPr id="0" name=""/>
        <dsp:cNvSpPr/>
      </dsp:nvSpPr>
      <dsp:spPr>
        <a:xfrm>
          <a:off x="107489" y="0"/>
          <a:ext cx="8821516" cy="23135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13AF90-C2E9-420A-BD65-008F84699E9C}">
      <dsp:nvSpPr>
        <dsp:cNvPr id="0" name=""/>
        <dsp:cNvSpPr/>
      </dsp:nvSpPr>
      <dsp:spPr>
        <a:xfrm>
          <a:off x="272131" y="308470"/>
          <a:ext cx="1306497" cy="16965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1B8BE8-AC82-47DF-B736-BC2FD7864243}">
      <dsp:nvSpPr>
        <dsp:cNvPr id="0" name=""/>
        <dsp:cNvSpPr/>
      </dsp:nvSpPr>
      <dsp:spPr>
        <a:xfrm rot="10800000">
          <a:off x="272131" y="2313525"/>
          <a:ext cx="1306497" cy="282764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Roken</a:t>
          </a:r>
          <a:r>
            <a:rPr lang="nl-NL" sz="1400" kern="1200" dirty="0" smtClean="0"/>
            <a:t> </a:t>
          </a:r>
          <a:endParaRPr lang="nl-NL" sz="1400" kern="1200" dirty="0"/>
        </a:p>
      </dsp:txBody>
      <dsp:txXfrm rot="10800000">
        <a:off x="312310" y="2313525"/>
        <a:ext cx="1226139" cy="2787463"/>
      </dsp:txXfrm>
    </dsp:sp>
    <dsp:sp modelId="{D1F007A4-885E-4B0C-9548-793077FA1A3B}">
      <dsp:nvSpPr>
        <dsp:cNvPr id="0" name=""/>
        <dsp:cNvSpPr/>
      </dsp:nvSpPr>
      <dsp:spPr>
        <a:xfrm>
          <a:off x="1709278" y="308470"/>
          <a:ext cx="1306497" cy="16965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D739840-BE1E-4F87-BF97-3C0FE1849D02}">
      <dsp:nvSpPr>
        <dsp:cNvPr id="0" name=""/>
        <dsp:cNvSpPr/>
      </dsp:nvSpPr>
      <dsp:spPr>
        <a:xfrm rot="10800000">
          <a:off x="1732442" y="2313525"/>
          <a:ext cx="1306497" cy="282764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Teveel alcohol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(één glas per dag  is gezond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Zeggen ze!)</a:t>
          </a:r>
          <a:endParaRPr lang="nl-NL" sz="2000" b="1" kern="1200" dirty="0"/>
        </a:p>
      </dsp:txBody>
      <dsp:txXfrm rot="10800000">
        <a:off x="1772621" y="2313525"/>
        <a:ext cx="1226139" cy="2787463"/>
      </dsp:txXfrm>
    </dsp:sp>
    <dsp:sp modelId="{3088A02E-69A5-46C0-9E4F-1F5E4ACFC2D4}">
      <dsp:nvSpPr>
        <dsp:cNvPr id="0" name=""/>
        <dsp:cNvSpPr/>
      </dsp:nvSpPr>
      <dsp:spPr>
        <a:xfrm>
          <a:off x="3146425" y="308470"/>
          <a:ext cx="1306497" cy="16965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B4D91C-0F16-4FA2-85B3-A84971D97F0C}">
      <dsp:nvSpPr>
        <dsp:cNvPr id="0" name=""/>
        <dsp:cNvSpPr/>
      </dsp:nvSpPr>
      <dsp:spPr>
        <a:xfrm rot="10800000">
          <a:off x="3131844" y="2313525"/>
          <a:ext cx="1306497" cy="282764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err="1" smtClean="0"/>
            <a:t>Versla-vende</a:t>
          </a:r>
          <a:r>
            <a:rPr lang="nl-NL" sz="2000" b="1" kern="1200" dirty="0" smtClean="0"/>
            <a:t> </a:t>
          </a:r>
          <a:r>
            <a:rPr lang="nl-NL" sz="2000" b="1" kern="1200" dirty="0" err="1" smtClean="0"/>
            <a:t>midde-len</a:t>
          </a:r>
          <a:r>
            <a:rPr lang="nl-NL" sz="1400" kern="1200" dirty="0" smtClean="0"/>
            <a:t>.</a:t>
          </a:r>
          <a:endParaRPr lang="nl-NL" sz="1400" kern="1200" dirty="0"/>
        </a:p>
      </dsp:txBody>
      <dsp:txXfrm rot="10800000">
        <a:off x="3172023" y="2313525"/>
        <a:ext cx="1226139" cy="2787463"/>
      </dsp:txXfrm>
    </dsp:sp>
    <dsp:sp modelId="{71A53E5E-72F5-41F7-AE73-F5B34CB8D85E}">
      <dsp:nvSpPr>
        <dsp:cNvPr id="0" name=""/>
        <dsp:cNvSpPr/>
      </dsp:nvSpPr>
      <dsp:spPr>
        <a:xfrm>
          <a:off x="4583572" y="308470"/>
          <a:ext cx="1306497" cy="16965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5FF6478-A62D-453E-96F5-8CEF8B1533C7}">
      <dsp:nvSpPr>
        <dsp:cNvPr id="0" name=""/>
        <dsp:cNvSpPr/>
      </dsp:nvSpPr>
      <dsp:spPr>
        <a:xfrm rot="10800000">
          <a:off x="4583572" y="2313525"/>
          <a:ext cx="1306497" cy="282764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err="1" smtClean="0"/>
            <a:t>Medi-cijnen</a:t>
          </a:r>
          <a:r>
            <a:rPr lang="nl-NL" sz="2000" b="1" kern="1200" dirty="0" smtClean="0"/>
            <a:t>  in </a:t>
          </a:r>
          <a:r>
            <a:rPr lang="nl-NL" sz="2000" b="1" kern="1200" dirty="0" err="1" smtClean="0"/>
            <a:t>over-dosis</a:t>
          </a:r>
          <a:endParaRPr lang="nl-NL" sz="1400" kern="1200" dirty="0"/>
        </a:p>
      </dsp:txBody>
      <dsp:txXfrm rot="10800000">
        <a:off x="4623751" y="2313525"/>
        <a:ext cx="1226139" cy="2787463"/>
      </dsp:txXfrm>
    </dsp:sp>
    <dsp:sp modelId="{F99D6C4B-A6FF-455D-9875-90CA9D2F1915}">
      <dsp:nvSpPr>
        <dsp:cNvPr id="0" name=""/>
        <dsp:cNvSpPr/>
      </dsp:nvSpPr>
      <dsp:spPr>
        <a:xfrm>
          <a:off x="6020719" y="308470"/>
          <a:ext cx="1306497" cy="16965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7D175F6-3837-456C-98C7-784F897982F9}">
      <dsp:nvSpPr>
        <dsp:cNvPr id="0" name=""/>
        <dsp:cNvSpPr/>
      </dsp:nvSpPr>
      <dsp:spPr>
        <a:xfrm rot="10800000">
          <a:off x="6020719" y="2313525"/>
          <a:ext cx="1306497" cy="282764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b="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err="1" smtClean="0"/>
            <a:t>Over-gewicht</a:t>
          </a:r>
          <a:endParaRPr lang="nl-NL" sz="2000" b="1" kern="1200" dirty="0"/>
        </a:p>
      </dsp:txBody>
      <dsp:txXfrm rot="10800000">
        <a:off x="6060898" y="2313525"/>
        <a:ext cx="1226139" cy="2787463"/>
      </dsp:txXfrm>
    </dsp:sp>
    <dsp:sp modelId="{0CFCCE43-1ACF-4F3B-831E-78CB99186857}">
      <dsp:nvSpPr>
        <dsp:cNvPr id="0" name=""/>
        <dsp:cNvSpPr/>
      </dsp:nvSpPr>
      <dsp:spPr>
        <a:xfrm>
          <a:off x="7457866" y="308470"/>
          <a:ext cx="1306497" cy="16965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A4F7EF-E526-48CC-8482-8765E961A89B}">
      <dsp:nvSpPr>
        <dsp:cNvPr id="0" name=""/>
        <dsp:cNvSpPr/>
      </dsp:nvSpPr>
      <dsp:spPr>
        <a:xfrm rot="10800000">
          <a:off x="7457866" y="2313525"/>
          <a:ext cx="1306497" cy="282764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err="1" smtClean="0"/>
            <a:t>On-gezonde</a:t>
          </a:r>
          <a:r>
            <a:rPr lang="nl-NL" sz="2000" b="1" kern="1200" dirty="0" smtClean="0"/>
            <a:t> voeding</a:t>
          </a:r>
          <a:endParaRPr lang="nl-NL" sz="1600" kern="1200" dirty="0"/>
        </a:p>
      </dsp:txBody>
      <dsp:txXfrm rot="10800000">
        <a:off x="7498045" y="2313525"/>
        <a:ext cx="1226139" cy="27874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1822A-536D-4380-947A-189400DD167D}">
      <dsp:nvSpPr>
        <dsp:cNvPr id="0" name=""/>
        <dsp:cNvSpPr/>
      </dsp:nvSpPr>
      <dsp:spPr>
        <a:xfrm>
          <a:off x="0" y="827"/>
          <a:ext cx="8229600" cy="15685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Bevordering van stofwisseling: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Gezonde voeding</a:t>
          </a:r>
          <a:endParaRPr lang="nl-NL" sz="4000" kern="1200" dirty="0"/>
        </a:p>
      </dsp:txBody>
      <dsp:txXfrm>
        <a:off x="76569" y="77396"/>
        <a:ext cx="8076462" cy="14153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135B4-1B74-406A-8FB9-4224AD8421AC}">
      <dsp:nvSpPr>
        <dsp:cNvPr id="0" name=""/>
        <dsp:cNvSpPr/>
      </dsp:nvSpPr>
      <dsp:spPr>
        <a:xfrm>
          <a:off x="1590463" y="0"/>
          <a:ext cx="4941168" cy="4941168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E23B7-CEB9-4EF1-A0D1-EAF787D11410}">
      <dsp:nvSpPr>
        <dsp:cNvPr id="0" name=""/>
        <dsp:cNvSpPr/>
      </dsp:nvSpPr>
      <dsp:spPr>
        <a:xfrm>
          <a:off x="2059874" y="469410"/>
          <a:ext cx="1927055" cy="19270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Ingenomen energie in verhouding met verbruik energie</a:t>
          </a:r>
          <a:endParaRPr lang="nl-NL" sz="1900" kern="1200" dirty="0"/>
        </a:p>
      </dsp:txBody>
      <dsp:txXfrm>
        <a:off x="2153945" y="563481"/>
        <a:ext cx="1738913" cy="1738913"/>
      </dsp:txXfrm>
    </dsp:sp>
    <dsp:sp modelId="{1AD59FBC-15FE-4241-B81B-D9B25057D210}">
      <dsp:nvSpPr>
        <dsp:cNvPr id="0" name=""/>
        <dsp:cNvSpPr/>
      </dsp:nvSpPr>
      <dsp:spPr>
        <a:xfrm>
          <a:off x="4135165" y="469410"/>
          <a:ext cx="1927055" cy="1927055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Gevarieerd menu om aan alle </a:t>
          </a:r>
          <a:r>
            <a:rPr lang="nl-NL" sz="1900" kern="1200" dirty="0" err="1" smtClean="0"/>
            <a:t>voedings-stoffen</a:t>
          </a:r>
          <a:r>
            <a:rPr lang="nl-NL" sz="1900" kern="1200" dirty="0" smtClean="0"/>
            <a:t> te komen</a:t>
          </a:r>
          <a:endParaRPr lang="nl-NL" sz="1900" kern="1200" dirty="0"/>
        </a:p>
      </dsp:txBody>
      <dsp:txXfrm>
        <a:off x="4229236" y="563481"/>
        <a:ext cx="1738913" cy="1738913"/>
      </dsp:txXfrm>
    </dsp:sp>
    <dsp:sp modelId="{C4A12784-F5F0-4EED-B380-BBE9D0AF3104}">
      <dsp:nvSpPr>
        <dsp:cNvPr id="0" name=""/>
        <dsp:cNvSpPr/>
      </dsp:nvSpPr>
      <dsp:spPr>
        <a:xfrm>
          <a:off x="2059874" y="2544701"/>
          <a:ext cx="1927055" cy="1927055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Vers voedsel dat ‘natuurlijk’ geteeld is, zonder chemische middelen</a:t>
          </a:r>
        </a:p>
      </dsp:txBody>
      <dsp:txXfrm>
        <a:off x="2153945" y="2638772"/>
        <a:ext cx="1738913" cy="1738913"/>
      </dsp:txXfrm>
    </dsp:sp>
    <dsp:sp modelId="{ECB1B5A4-F70E-4BA7-B7C9-0F482DE9BF04}">
      <dsp:nvSpPr>
        <dsp:cNvPr id="0" name=""/>
        <dsp:cNvSpPr/>
      </dsp:nvSpPr>
      <dsp:spPr>
        <a:xfrm>
          <a:off x="4135165" y="2544701"/>
          <a:ext cx="1927055" cy="192705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Weinig geprefabriceerd voedsel: teveel zout, vet en additieven</a:t>
          </a:r>
          <a:endParaRPr lang="nl-NL" sz="1900" kern="1200" dirty="0"/>
        </a:p>
      </dsp:txBody>
      <dsp:txXfrm>
        <a:off x="4229236" y="2638772"/>
        <a:ext cx="1738913" cy="17389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CD24D-8A2A-4E97-B224-345DC1131092}">
      <dsp:nvSpPr>
        <dsp:cNvPr id="0" name=""/>
        <dsp:cNvSpPr/>
      </dsp:nvSpPr>
      <dsp:spPr>
        <a:xfrm>
          <a:off x="0" y="4"/>
          <a:ext cx="6400800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Les 5 Metabolisme</a:t>
          </a:r>
          <a:endParaRPr lang="nl-NL" sz="4400" kern="1200" dirty="0"/>
        </a:p>
      </dsp:txBody>
      <dsp:txXfrm>
        <a:off x="51403" y="51407"/>
        <a:ext cx="6297994" cy="9501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C7D5-C1DA-4B3A-85ED-8737FFB5B5F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Metabolisme = Stofwisseling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8CBC9-CBE5-4905-AC3A-943B38228D74}">
      <dsp:nvSpPr>
        <dsp:cNvPr id="0" name=""/>
        <dsp:cNvSpPr/>
      </dsp:nvSpPr>
      <dsp:spPr>
        <a:xfrm>
          <a:off x="0" y="139644"/>
          <a:ext cx="2571749" cy="424667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Uitwisseling van stoffen met de omgeving</a:t>
          </a:r>
          <a:endParaRPr lang="nl-NL" sz="23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smtClean="0"/>
            <a:t>Eten en drinken: opnemen van voedingsstoffen</a:t>
          </a:r>
          <a:endParaRPr lang="nl-N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smtClean="0"/>
            <a:t>Ademen: inademen van zuurstof</a:t>
          </a:r>
          <a:endParaRPr lang="nl-N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smtClean="0"/>
            <a:t>Uitscheiden: afgeven van afvalstoffen (uitademen van koolstofdioxide, plassen, poepen, zweten)</a:t>
          </a:r>
          <a:endParaRPr lang="nl-NL" sz="1800" kern="1200"/>
        </a:p>
      </dsp:txBody>
      <dsp:txXfrm>
        <a:off x="0" y="139644"/>
        <a:ext cx="2571749" cy="4246674"/>
      </dsp:txXfrm>
    </dsp:sp>
    <dsp:sp modelId="{3372679F-2E4C-4ABD-8CDB-31A0CC31D5E1}">
      <dsp:nvSpPr>
        <dsp:cNvPr id="0" name=""/>
        <dsp:cNvSpPr/>
      </dsp:nvSpPr>
      <dsp:spPr>
        <a:xfrm>
          <a:off x="2828925" y="144018"/>
          <a:ext cx="2571749" cy="423792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Opbouw van lichaamseigen stoffen uit de (verteerde) voedingsstoffen</a:t>
          </a:r>
          <a:endParaRPr lang="nl-NL" sz="2300" kern="1200" dirty="0"/>
        </a:p>
      </dsp:txBody>
      <dsp:txXfrm>
        <a:off x="2828925" y="144018"/>
        <a:ext cx="2571749" cy="4237925"/>
      </dsp:txXfrm>
    </dsp:sp>
    <dsp:sp modelId="{0BB0BECA-9986-46E8-BB70-C136535E8991}">
      <dsp:nvSpPr>
        <dsp:cNvPr id="0" name=""/>
        <dsp:cNvSpPr/>
      </dsp:nvSpPr>
      <dsp:spPr>
        <a:xfrm>
          <a:off x="5657850" y="144018"/>
          <a:ext cx="2571749" cy="425462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Energie halen uit voedingstoffen voor verbranding</a:t>
          </a:r>
          <a:endParaRPr lang="nl-NL" sz="2300" kern="1200" dirty="0"/>
        </a:p>
      </dsp:txBody>
      <dsp:txXfrm>
        <a:off x="5657850" y="144018"/>
        <a:ext cx="2571749" cy="4254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BFBE3-1D85-478A-AFFE-EE5E08BCBDD3}">
      <dsp:nvSpPr>
        <dsp:cNvPr id="0" name=""/>
        <dsp:cNvSpPr/>
      </dsp:nvSpPr>
      <dsp:spPr>
        <a:xfrm>
          <a:off x="0" y="0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Energie: waarvoor nodig?</a:t>
          </a:r>
          <a:endParaRPr lang="nl-NL" sz="4700" kern="1200" dirty="0"/>
        </a:p>
      </dsp:txBody>
      <dsp:txXfrm>
        <a:off x="55030" y="55030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4E0F0-A765-4B6A-BB8A-8B95D084AF71}">
      <dsp:nvSpPr>
        <dsp:cNvPr id="0" name=""/>
        <dsp:cNvSpPr/>
      </dsp:nvSpPr>
      <dsp:spPr>
        <a:xfrm rot="10800000">
          <a:off x="1794119" y="28602"/>
          <a:ext cx="6080760" cy="99367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02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/>
            <a:t>Warmte: een organisme functioneert optimaal bij een bepaalde temperatuur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/>
            <a:t>(warmbloedig – koudbloedig)</a:t>
          </a:r>
          <a:endParaRPr lang="nl-NL" sz="1800" b="1" kern="1200" dirty="0"/>
        </a:p>
      </dsp:txBody>
      <dsp:txXfrm rot="10800000">
        <a:off x="2042538" y="28602"/>
        <a:ext cx="5832341" cy="993675"/>
      </dsp:txXfrm>
    </dsp:sp>
    <dsp:sp modelId="{070CA763-D006-43A8-B1FC-A6B0A5778FF8}">
      <dsp:nvSpPr>
        <dsp:cNvPr id="0" name=""/>
        <dsp:cNvSpPr/>
      </dsp:nvSpPr>
      <dsp:spPr>
        <a:xfrm>
          <a:off x="1269120" y="441"/>
          <a:ext cx="1049997" cy="10499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6F1399-6F78-4B39-AA9C-D2401FB6FA35}">
      <dsp:nvSpPr>
        <dsp:cNvPr id="0" name=""/>
        <dsp:cNvSpPr/>
      </dsp:nvSpPr>
      <dsp:spPr>
        <a:xfrm rot="10800000">
          <a:off x="1794119" y="1363870"/>
          <a:ext cx="6080760" cy="104999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02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/>
            <a:t>Beweging: alle spierarbeid vergt energie</a:t>
          </a:r>
          <a:endParaRPr lang="nl-NL" sz="1800" b="1" kern="1200" dirty="0"/>
        </a:p>
      </dsp:txBody>
      <dsp:txXfrm rot="10800000">
        <a:off x="2056618" y="1363870"/>
        <a:ext cx="5818261" cy="1049997"/>
      </dsp:txXfrm>
    </dsp:sp>
    <dsp:sp modelId="{FB62CBEF-19DF-4E5D-AFDB-CA4BFA701DD1}">
      <dsp:nvSpPr>
        <dsp:cNvPr id="0" name=""/>
        <dsp:cNvSpPr/>
      </dsp:nvSpPr>
      <dsp:spPr>
        <a:xfrm>
          <a:off x="1269120" y="1363870"/>
          <a:ext cx="1049997" cy="104999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CA1A8D-40BC-49FF-A50E-D521C2AABF0C}">
      <dsp:nvSpPr>
        <dsp:cNvPr id="0" name=""/>
        <dsp:cNvSpPr/>
      </dsp:nvSpPr>
      <dsp:spPr>
        <a:xfrm rot="10800000">
          <a:off x="1835711" y="2692891"/>
          <a:ext cx="6080760" cy="104999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02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/>
            <a:t>Hersenarbeid: kost 20% van alle energie! Van denken wordt je moe!</a:t>
          </a:r>
          <a:endParaRPr lang="nl-NL" sz="1800" b="1" kern="1200" dirty="0"/>
        </a:p>
      </dsp:txBody>
      <dsp:txXfrm rot="10800000">
        <a:off x="2098210" y="2692891"/>
        <a:ext cx="5818261" cy="1049997"/>
      </dsp:txXfrm>
    </dsp:sp>
    <dsp:sp modelId="{8B253B32-D51C-407E-9E12-5ACEAB15539D}">
      <dsp:nvSpPr>
        <dsp:cNvPr id="0" name=""/>
        <dsp:cNvSpPr/>
      </dsp:nvSpPr>
      <dsp:spPr>
        <a:xfrm>
          <a:off x="1269120" y="2727300"/>
          <a:ext cx="1049997" cy="10499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194DC6-27AD-4439-ACEA-C81751CB54B5}">
      <dsp:nvSpPr>
        <dsp:cNvPr id="0" name=""/>
        <dsp:cNvSpPr/>
      </dsp:nvSpPr>
      <dsp:spPr>
        <a:xfrm rot="10800000">
          <a:off x="1794119" y="4090729"/>
          <a:ext cx="6080760" cy="104999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302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/>
            <a:t>Opbouw van benodigde lichaamseigen stoffen</a:t>
          </a:r>
          <a:endParaRPr lang="nl-NL" sz="1800" b="1" kern="1200" dirty="0"/>
        </a:p>
      </dsp:txBody>
      <dsp:txXfrm rot="10800000">
        <a:off x="2056618" y="4090729"/>
        <a:ext cx="5818261" cy="1049997"/>
      </dsp:txXfrm>
    </dsp:sp>
    <dsp:sp modelId="{6D96684F-235A-4E71-A232-274C36D3BD32}">
      <dsp:nvSpPr>
        <dsp:cNvPr id="0" name=""/>
        <dsp:cNvSpPr/>
      </dsp:nvSpPr>
      <dsp:spPr>
        <a:xfrm>
          <a:off x="1269120" y="4090729"/>
          <a:ext cx="1049997" cy="104999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93FC2-E4A6-471A-A467-0F4FC8BC5A7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Afgeven van afvalstoffen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26B0F-F7A8-4A02-AFA3-47E4A4028BE5}">
      <dsp:nvSpPr>
        <dsp:cNvPr id="0" name=""/>
        <dsp:cNvSpPr/>
      </dsp:nvSpPr>
      <dsp:spPr>
        <a:xfrm>
          <a:off x="462411" y="0"/>
          <a:ext cx="6440925" cy="5069160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7030B6-F197-4E0D-9B26-EA59EB02F24C}">
      <dsp:nvSpPr>
        <dsp:cNvPr id="0" name=""/>
        <dsp:cNvSpPr/>
      </dsp:nvSpPr>
      <dsp:spPr>
        <a:xfrm>
          <a:off x="2316390" y="516142"/>
          <a:ext cx="6008678" cy="5999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Afvalstoffen zijn bij ophoping giftig</a:t>
          </a:r>
          <a:endParaRPr lang="nl-NL" sz="2000" b="1" kern="1200" dirty="0"/>
        </a:p>
      </dsp:txBody>
      <dsp:txXfrm>
        <a:off x="2345679" y="545431"/>
        <a:ext cx="5950100" cy="541404"/>
      </dsp:txXfrm>
    </dsp:sp>
    <dsp:sp modelId="{8BAEB28D-6401-413B-B00B-5FF446F29019}">
      <dsp:nvSpPr>
        <dsp:cNvPr id="0" name=""/>
        <dsp:cNvSpPr/>
      </dsp:nvSpPr>
      <dsp:spPr>
        <a:xfrm>
          <a:off x="2339192" y="1184619"/>
          <a:ext cx="5982318" cy="5999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Ze moeten dus tijdig uit het lichaam verwijderd worden</a:t>
          </a:r>
          <a:endParaRPr lang="nl-NL" sz="2000" b="1" kern="1200" dirty="0"/>
        </a:p>
      </dsp:txBody>
      <dsp:txXfrm>
        <a:off x="2368481" y="1213908"/>
        <a:ext cx="5923740" cy="541404"/>
      </dsp:txXfrm>
    </dsp:sp>
    <dsp:sp modelId="{8FB943BC-E770-47A5-A975-946002948D22}">
      <dsp:nvSpPr>
        <dsp:cNvPr id="0" name=""/>
        <dsp:cNvSpPr/>
      </dsp:nvSpPr>
      <dsp:spPr>
        <a:xfrm>
          <a:off x="2339192" y="1859599"/>
          <a:ext cx="5982318" cy="5999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Organismen kunnen sterven in eigen afvalstoffen</a:t>
          </a:r>
          <a:endParaRPr lang="nl-NL" sz="2000" b="1" kern="1200" dirty="0"/>
        </a:p>
      </dsp:txBody>
      <dsp:txXfrm>
        <a:off x="2368481" y="1888888"/>
        <a:ext cx="5923740" cy="541404"/>
      </dsp:txXfrm>
    </dsp:sp>
    <dsp:sp modelId="{E99A02F4-A41F-45D8-8CA9-7A482D19C413}">
      <dsp:nvSpPr>
        <dsp:cNvPr id="0" name=""/>
        <dsp:cNvSpPr/>
      </dsp:nvSpPr>
      <dsp:spPr>
        <a:xfrm>
          <a:off x="2339192" y="2534580"/>
          <a:ext cx="5982318" cy="5999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err="1" smtClean="0"/>
            <a:t>Paracelsus</a:t>
          </a:r>
          <a:r>
            <a:rPr lang="nl-NL" sz="2000" b="1" kern="1200" dirty="0" smtClean="0"/>
            <a:t>: Eigenlijk is alles giftig (1494-1543)</a:t>
          </a:r>
          <a:endParaRPr lang="nl-NL" sz="2000" b="1" kern="1200" dirty="0"/>
        </a:p>
      </dsp:txBody>
      <dsp:txXfrm>
        <a:off x="2368481" y="2563869"/>
        <a:ext cx="5923740" cy="541404"/>
      </dsp:txXfrm>
    </dsp:sp>
    <dsp:sp modelId="{9E91E759-6B83-4B71-846A-8901C9BFE2CC}">
      <dsp:nvSpPr>
        <dsp:cNvPr id="0" name=""/>
        <dsp:cNvSpPr/>
      </dsp:nvSpPr>
      <dsp:spPr>
        <a:xfrm>
          <a:off x="2339192" y="3209560"/>
          <a:ext cx="5982318" cy="5999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De dosis maakt of iets giftig is</a:t>
          </a:r>
          <a:endParaRPr lang="nl-NL" sz="2000" b="1" kern="1200" dirty="0"/>
        </a:p>
      </dsp:txBody>
      <dsp:txXfrm>
        <a:off x="2368481" y="3238849"/>
        <a:ext cx="5923740" cy="541404"/>
      </dsp:txXfrm>
    </dsp:sp>
    <dsp:sp modelId="{45C22C7B-AC14-4EC7-BAAC-76349301D573}">
      <dsp:nvSpPr>
        <dsp:cNvPr id="0" name=""/>
        <dsp:cNvSpPr/>
      </dsp:nvSpPr>
      <dsp:spPr>
        <a:xfrm>
          <a:off x="2406936" y="3888432"/>
          <a:ext cx="5907061" cy="5999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Zelfs van water kun je doodgaan</a:t>
          </a:r>
          <a:endParaRPr lang="nl-NL" sz="2000" b="1" kern="1200" dirty="0"/>
        </a:p>
      </dsp:txBody>
      <dsp:txXfrm>
        <a:off x="2436225" y="3917721"/>
        <a:ext cx="5848483" cy="5414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952A0-5725-4D29-9CD4-D9B2CABCA86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Inname en afgifte in een mens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diagrams.loki3.com/VaryingWidthList+Icon">
  <dgm:title val="Lijst met variërende breedte"/>
  <dgm:desc val="Hiermee kunt u items met een verschillend gewicht benadrukken. Goed voor grote hoeveelheden tekst van niveau 1. De breedte van elke shape wordt onafhankelijk vastgesteld op basis van de betreffende teks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A2CD6-3FA2-493E-B0BF-F4B1F5497896}" type="datetimeFigureOut">
              <a:rPr lang="nl-NL" smtClean="0"/>
              <a:t>11-10-2011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1118F-D39A-4960-8BA9-B86A42D7E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40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1118F-D39A-4960-8BA9-B86A42D7E2C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49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1118F-D39A-4960-8BA9-B86A42D7E2C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57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50352-2698-4DBC-AB99-C919F24CA15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05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D204C-E159-4101-A262-057E24A6A46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37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5A254-3B3C-45CD-B004-2D33BFEA146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51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7DCC9-B7AB-47C4-9772-ABA4DCA56A5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34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09027-CC5A-4ED9-9470-57FC19C883D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52208-01CA-4DDD-8CB8-6A35D4611C0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61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8E21-B337-4303-8E68-DCFA8841680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15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1F44E-2337-40CA-81BA-898449D2549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75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2F0E5-3C45-49DE-BA3D-4D435F8E283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7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05F7-2CDC-4FCB-BB17-6E0A11A9A29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19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70ED-9BC9-472C-85AC-FBA7DE929D4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93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B9C424-B2A6-46FD-9C18-B888561BA9B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28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image" Target="../media/image19.png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21.pn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2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816212"/>
              </p:ext>
            </p:extLst>
          </p:nvPr>
        </p:nvGraphicFramePr>
        <p:xfrm>
          <a:off x="684627" y="548680"/>
          <a:ext cx="7772400" cy="15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64105526"/>
              </p:ext>
            </p:extLst>
          </p:nvPr>
        </p:nvGraphicFramePr>
        <p:xfrm>
          <a:off x="1370427" y="2420888"/>
          <a:ext cx="6400800" cy="105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11" y="3907049"/>
            <a:ext cx="4491032" cy="25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383806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576237"/>
              </p:ext>
            </p:extLst>
          </p:nvPr>
        </p:nvGraphicFramePr>
        <p:xfrm>
          <a:off x="323528" y="1600200"/>
          <a:ext cx="85689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047162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269541"/>
              </p:ext>
            </p:extLst>
          </p:nvPr>
        </p:nvGraphicFramePr>
        <p:xfrm>
          <a:off x="107504" y="1772816"/>
          <a:ext cx="89289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0018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210645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499825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75" y="5157192"/>
            <a:ext cx="2606221" cy="14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058294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932975"/>
              </p:ext>
            </p:extLst>
          </p:nvPr>
        </p:nvGraphicFramePr>
        <p:xfrm>
          <a:off x="0" y="1600200"/>
          <a:ext cx="91440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031365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355223"/>
              </p:ext>
            </p:extLst>
          </p:nvPr>
        </p:nvGraphicFramePr>
        <p:xfrm>
          <a:off x="23370" y="1628800"/>
          <a:ext cx="879710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65066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965968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4" y="2022238"/>
            <a:ext cx="7260686" cy="404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23450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456358"/>
              </p:ext>
            </p:extLst>
          </p:nvPr>
        </p:nvGraphicFramePr>
        <p:xfrm>
          <a:off x="107504" y="1556791"/>
          <a:ext cx="8928992" cy="516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605">
            <a:off x="1792217" y="1370300"/>
            <a:ext cx="1555640" cy="154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477461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662841"/>
              </p:ext>
            </p:extLst>
          </p:nvPr>
        </p:nvGraphicFramePr>
        <p:xfrm>
          <a:off x="0" y="1600200"/>
          <a:ext cx="9036495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6807975"/>
              </p:ext>
            </p:extLst>
          </p:nvPr>
        </p:nvGraphicFramePr>
        <p:xfrm>
          <a:off x="457200" y="274638"/>
          <a:ext cx="8229600" cy="157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608133"/>
              </p:ext>
            </p:extLst>
          </p:nvPr>
        </p:nvGraphicFramePr>
        <p:xfrm>
          <a:off x="914400" y="1916832"/>
          <a:ext cx="8122096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6775">
            <a:off x="236194" y="2441960"/>
            <a:ext cx="2464657" cy="125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237">
            <a:off x="263343" y="4726648"/>
            <a:ext cx="2438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770">
            <a:off x="7212754" y="5249484"/>
            <a:ext cx="1680359" cy="130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835">
            <a:off x="7144644" y="2521357"/>
            <a:ext cx="1884643" cy="109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552542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505088"/>
              </p:ext>
            </p:extLst>
          </p:nvPr>
        </p:nvGraphicFramePr>
        <p:xfrm>
          <a:off x="395536" y="1700808"/>
          <a:ext cx="85439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7" y="3429000"/>
            <a:ext cx="2347129" cy="132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83982"/>
            <a:ext cx="2131096" cy="32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7" y="5092155"/>
            <a:ext cx="2070238" cy="13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447</Words>
  <Application>Microsoft Office PowerPoint</Application>
  <PresentationFormat>Diavoorstelling (4:3)</PresentationFormat>
  <Paragraphs>73</Paragraphs>
  <Slides>11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 Leven</dc:title>
  <dc:creator>ond</dc:creator>
  <cp:lastModifiedBy>Beheerder</cp:lastModifiedBy>
  <cp:revision>27</cp:revision>
  <dcterms:created xsi:type="dcterms:W3CDTF">2007-08-29T07:08:44Z</dcterms:created>
  <dcterms:modified xsi:type="dcterms:W3CDTF">2011-10-11T13:18:22Z</dcterms:modified>
</cp:coreProperties>
</file>